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1"/>
  </p:notesMasterIdLst>
  <p:handoutMasterIdLst>
    <p:handoutMasterId r:id="rId112"/>
  </p:handoutMasterIdLst>
  <p:sldIdLst>
    <p:sldId id="256" r:id="rId2"/>
    <p:sldId id="257" r:id="rId3"/>
    <p:sldId id="259" r:id="rId4"/>
    <p:sldId id="261" r:id="rId5"/>
    <p:sldId id="262" r:id="rId6"/>
    <p:sldId id="263" r:id="rId7"/>
    <p:sldId id="427" r:id="rId8"/>
    <p:sldId id="417" r:id="rId9"/>
    <p:sldId id="418" r:id="rId10"/>
    <p:sldId id="419" r:id="rId11"/>
    <p:sldId id="420" r:id="rId12"/>
    <p:sldId id="421" r:id="rId13"/>
    <p:sldId id="422" r:id="rId14"/>
    <p:sldId id="423" r:id="rId15"/>
    <p:sldId id="425" r:id="rId16"/>
    <p:sldId id="273" r:id="rId17"/>
    <p:sldId id="283" r:id="rId18"/>
    <p:sldId id="284" r:id="rId19"/>
    <p:sldId id="285" r:id="rId20"/>
    <p:sldId id="286" r:id="rId21"/>
    <p:sldId id="287" r:id="rId22"/>
    <p:sldId id="288" r:id="rId23"/>
    <p:sldId id="289" r:id="rId24"/>
    <p:sldId id="290" r:id="rId25"/>
    <p:sldId id="291" r:id="rId26"/>
    <p:sldId id="292" r:id="rId27"/>
    <p:sldId id="293" r:id="rId28"/>
    <p:sldId id="294" r:id="rId29"/>
    <p:sldId id="295" r:id="rId30"/>
    <p:sldId id="274" r:id="rId31"/>
    <p:sldId id="296" r:id="rId32"/>
    <p:sldId id="297" r:id="rId33"/>
    <p:sldId id="298" r:id="rId34"/>
    <p:sldId id="299" r:id="rId35"/>
    <p:sldId id="300" r:id="rId36"/>
    <p:sldId id="301" r:id="rId37"/>
    <p:sldId id="302" r:id="rId38"/>
    <p:sldId id="303" r:id="rId39"/>
    <p:sldId id="304" r:id="rId40"/>
    <p:sldId id="305" r:id="rId41"/>
    <p:sldId id="306" r:id="rId42"/>
    <p:sldId id="307" r:id="rId43"/>
    <p:sldId id="308" r:id="rId44"/>
    <p:sldId id="309" r:id="rId45"/>
    <p:sldId id="310" r:id="rId46"/>
    <p:sldId id="311" r:id="rId47"/>
    <p:sldId id="312" r:id="rId48"/>
    <p:sldId id="313" r:id="rId49"/>
    <p:sldId id="314" r:id="rId50"/>
    <p:sldId id="315" r:id="rId51"/>
    <p:sldId id="316" r:id="rId52"/>
    <p:sldId id="448" r:id="rId53"/>
    <p:sldId id="428" r:id="rId54"/>
    <p:sldId id="447" r:id="rId55"/>
    <p:sldId id="322" r:id="rId56"/>
    <p:sldId id="431" r:id="rId57"/>
    <p:sldId id="323" r:id="rId58"/>
    <p:sldId id="429" r:id="rId59"/>
    <p:sldId id="432" r:id="rId60"/>
    <p:sldId id="433" r:id="rId61"/>
    <p:sldId id="444" r:id="rId62"/>
    <p:sldId id="434" r:id="rId63"/>
    <p:sldId id="435" r:id="rId64"/>
    <p:sldId id="445" r:id="rId65"/>
    <p:sldId id="351" r:id="rId66"/>
    <p:sldId id="436" r:id="rId67"/>
    <p:sldId id="437" r:id="rId68"/>
    <p:sldId id="438" r:id="rId69"/>
    <p:sldId id="440" r:id="rId70"/>
    <p:sldId id="450" r:id="rId71"/>
    <p:sldId id="446" r:id="rId72"/>
    <p:sldId id="443" r:id="rId73"/>
    <p:sldId id="373" r:id="rId74"/>
    <p:sldId id="375" r:id="rId75"/>
    <p:sldId id="377" r:id="rId76"/>
    <p:sldId id="378" r:id="rId77"/>
    <p:sldId id="379" r:id="rId78"/>
    <p:sldId id="381" r:id="rId79"/>
    <p:sldId id="383" r:id="rId80"/>
    <p:sldId id="397" r:id="rId81"/>
    <p:sldId id="398" r:id="rId82"/>
    <p:sldId id="399" r:id="rId83"/>
    <p:sldId id="400" r:id="rId84"/>
    <p:sldId id="401" r:id="rId85"/>
    <p:sldId id="402" r:id="rId86"/>
    <p:sldId id="403" r:id="rId87"/>
    <p:sldId id="406" r:id="rId88"/>
    <p:sldId id="407" r:id="rId89"/>
    <p:sldId id="408" r:id="rId90"/>
    <p:sldId id="409" r:id="rId91"/>
    <p:sldId id="410" r:id="rId92"/>
    <p:sldId id="411" r:id="rId93"/>
    <p:sldId id="412" r:id="rId94"/>
    <p:sldId id="413" r:id="rId95"/>
    <p:sldId id="414" r:id="rId96"/>
    <p:sldId id="415" r:id="rId97"/>
    <p:sldId id="275" r:id="rId98"/>
    <p:sldId id="385" r:id="rId99"/>
    <p:sldId id="386" r:id="rId100"/>
    <p:sldId id="388" r:id="rId101"/>
    <p:sldId id="387" r:id="rId102"/>
    <p:sldId id="389" r:id="rId103"/>
    <p:sldId id="390" r:id="rId104"/>
    <p:sldId id="391" r:id="rId105"/>
    <p:sldId id="392" r:id="rId106"/>
    <p:sldId id="394" r:id="rId107"/>
    <p:sldId id="395" r:id="rId108"/>
    <p:sldId id="396" r:id="rId109"/>
    <p:sldId id="282" r:id="rId110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7059" autoAdjust="0"/>
  </p:normalViewPr>
  <p:slideViewPr>
    <p:cSldViewPr>
      <p:cViewPr varScale="1">
        <p:scale>
          <a:sx n="41" d="100"/>
          <a:sy n="41" d="100"/>
        </p:scale>
        <p:origin x="24" y="235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handoutMaster" Target="handoutMasters/handoutMaster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110" Type="http://schemas.openxmlformats.org/officeDocument/2006/relationships/slide" Target="slides/slide109.xml"/><Relationship Id="rId115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24E8235-2ADC-49A6-AD82-EB1586971105}" type="doc">
      <dgm:prSet loTypeId="urn:microsoft.com/office/officeart/2005/8/layout/radial1" loCatId="cycle" qsTypeId="urn:microsoft.com/office/officeart/2005/8/quickstyle/simple2" qsCatId="simple" csTypeId="urn:microsoft.com/office/officeart/2005/8/colors/colorful5" csCatId="colorful" phldr="1"/>
      <dgm:spPr/>
      <dgm:t>
        <a:bodyPr/>
        <a:lstStyle/>
        <a:p>
          <a:pPr latinLnBrk="1"/>
          <a:endParaRPr lang="ko-KR" altLang="en-US"/>
        </a:p>
      </dgm:t>
    </dgm:pt>
    <dgm:pt modelId="{7332E8B0-E729-47CC-9834-655B8FF8E03A}">
      <dgm:prSet phldrT="[텍스트]"/>
      <dgm:spPr/>
      <dgm:t>
        <a:bodyPr/>
        <a:lstStyle/>
        <a:p>
          <a:pPr latinLnBrk="1"/>
          <a:r>
            <a:rPr lang="ko-KR" altLang="en-US" dirty="0"/>
            <a:t>북마크</a:t>
          </a:r>
        </a:p>
      </dgm:t>
    </dgm:pt>
    <dgm:pt modelId="{4F314E26-A53A-4AFB-A2A7-8FDE7B1A8FEF}" type="parTrans" cxnId="{0B3A509D-21BF-4F9F-8F29-A0B4CC6B9EC7}">
      <dgm:prSet/>
      <dgm:spPr/>
      <dgm:t>
        <a:bodyPr/>
        <a:lstStyle/>
        <a:p>
          <a:pPr latinLnBrk="1"/>
          <a:endParaRPr lang="ko-KR" altLang="en-US"/>
        </a:p>
      </dgm:t>
    </dgm:pt>
    <dgm:pt modelId="{9DECEC0C-3D3E-4557-B130-E164A27BD0DA}" type="sibTrans" cxnId="{0B3A509D-21BF-4F9F-8F29-A0B4CC6B9EC7}">
      <dgm:prSet/>
      <dgm:spPr/>
      <dgm:t>
        <a:bodyPr/>
        <a:lstStyle/>
        <a:p>
          <a:pPr latinLnBrk="1"/>
          <a:endParaRPr lang="ko-KR" altLang="en-US"/>
        </a:p>
      </dgm:t>
    </dgm:pt>
    <dgm:pt modelId="{FD6301FF-7282-4F2D-9D0E-A26BECFD0EF3}">
      <dgm:prSet phldrT="[텍스트]"/>
      <dgm:spPr/>
      <dgm:t>
        <a:bodyPr/>
        <a:lstStyle/>
        <a:p>
          <a:pPr latinLnBrk="1"/>
          <a:r>
            <a:rPr lang="ko-KR" altLang="en-US" b="1" dirty="0"/>
            <a:t>추가</a:t>
          </a:r>
        </a:p>
      </dgm:t>
    </dgm:pt>
    <dgm:pt modelId="{407615E0-1F4F-4A9C-B7F5-95868BA53752}" type="parTrans" cxnId="{08804FC0-E24B-43A2-BA0F-091F666C7AE1}">
      <dgm:prSet/>
      <dgm:spPr/>
      <dgm:t>
        <a:bodyPr/>
        <a:lstStyle/>
        <a:p>
          <a:pPr latinLnBrk="1"/>
          <a:endParaRPr lang="ko-KR" altLang="en-US"/>
        </a:p>
      </dgm:t>
    </dgm:pt>
    <dgm:pt modelId="{5FD300FC-49BC-4FB5-AA96-83C3F13FBED5}" type="sibTrans" cxnId="{08804FC0-E24B-43A2-BA0F-091F666C7AE1}">
      <dgm:prSet/>
      <dgm:spPr/>
      <dgm:t>
        <a:bodyPr/>
        <a:lstStyle/>
        <a:p>
          <a:pPr latinLnBrk="1"/>
          <a:endParaRPr lang="ko-KR" altLang="en-US"/>
        </a:p>
      </dgm:t>
    </dgm:pt>
    <dgm:pt modelId="{C1D3F093-364B-4B20-8772-3C0400DE0EBE}">
      <dgm:prSet phldrT="[텍스트]"/>
      <dgm:spPr/>
      <dgm:t>
        <a:bodyPr/>
        <a:lstStyle/>
        <a:p>
          <a:pPr latinLnBrk="1"/>
          <a:r>
            <a:rPr lang="ko-KR" altLang="en-US" b="1" dirty="0"/>
            <a:t>취소</a:t>
          </a:r>
        </a:p>
      </dgm:t>
    </dgm:pt>
    <dgm:pt modelId="{6C07325D-C1E2-4AE5-8119-70CE475AC53A}" type="parTrans" cxnId="{6C255B98-849A-404B-948F-C87D4756E3B0}">
      <dgm:prSet/>
      <dgm:spPr/>
      <dgm:t>
        <a:bodyPr/>
        <a:lstStyle/>
        <a:p>
          <a:pPr latinLnBrk="1"/>
          <a:endParaRPr lang="ko-KR" altLang="en-US"/>
        </a:p>
      </dgm:t>
    </dgm:pt>
    <dgm:pt modelId="{5E758EE7-B7D9-4C87-8032-F2D2F83AD15F}" type="sibTrans" cxnId="{6C255B98-849A-404B-948F-C87D4756E3B0}">
      <dgm:prSet/>
      <dgm:spPr/>
      <dgm:t>
        <a:bodyPr/>
        <a:lstStyle/>
        <a:p>
          <a:pPr latinLnBrk="1"/>
          <a:endParaRPr lang="ko-KR" altLang="en-US"/>
        </a:p>
      </dgm:t>
    </dgm:pt>
    <dgm:pt modelId="{12E9D5DA-8F1D-47CB-936F-B46CCB058A47}">
      <dgm:prSet phldrT="[텍스트]"/>
      <dgm:spPr/>
      <dgm:t>
        <a:bodyPr/>
        <a:lstStyle/>
        <a:p>
          <a:pPr latinLnBrk="1"/>
          <a:r>
            <a:rPr lang="ko-KR" altLang="en-US" b="1" dirty="0"/>
            <a:t>불러</a:t>
          </a:r>
          <a:endParaRPr lang="en-US" altLang="ko-KR" b="1" dirty="0"/>
        </a:p>
        <a:p>
          <a:pPr latinLnBrk="1"/>
          <a:r>
            <a:rPr lang="ko-KR" altLang="en-US" b="1" dirty="0"/>
            <a:t>오기</a:t>
          </a:r>
        </a:p>
      </dgm:t>
    </dgm:pt>
    <dgm:pt modelId="{9B2865B3-EACF-4C65-AE31-41181C532DE2}" type="parTrans" cxnId="{56EC9A4B-480C-4B56-B3FC-EEA409945B52}">
      <dgm:prSet/>
      <dgm:spPr/>
      <dgm:t>
        <a:bodyPr/>
        <a:lstStyle/>
        <a:p>
          <a:pPr latinLnBrk="1"/>
          <a:endParaRPr lang="ko-KR" altLang="en-US"/>
        </a:p>
      </dgm:t>
    </dgm:pt>
    <dgm:pt modelId="{B76BB263-A941-493D-8A75-74612DB97C75}" type="sibTrans" cxnId="{56EC9A4B-480C-4B56-B3FC-EEA409945B52}">
      <dgm:prSet/>
      <dgm:spPr/>
      <dgm:t>
        <a:bodyPr/>
        <a:lstStyle/>
        <a:p>
          <a:pPr latinLnBrk="1"/>
          <a:endParaRPr lang="ko-KR" altLang="en-US"/>
        </a:p>
      </dgm:t>
    </dgm:pt>
    <dgm:pt modelId="{D7DD31BA-E82E-461F-97BE-7A8C6B51F1B5}">
      <dgm:prSet phldrT="[텍스트]"/>
      <dgm:spPr/>
      <dgm:t>
        <a:bodyPr/>
        <a:lstStyle/>
        <a:p>
          <a:pPr latinLnBrk="1"/>
          <a:r>
            <a:rPr lang="ko-KR" altLang="en-US" b="1" dirty="0"/>
            <a:t>메일</a:t>
          </a:r>
          <a:endParaRPr lang="en-US" altLang="ko-KR" b="1" dirty="0"/>
        </a:p>
        <a:p>
          <a:pPr latinLnBrk="1"/>
          <a:r>
            <a:rPr lang="ko-KR" altLang="en-US" b="1" dirty="0"/>
            <a:t>삭제</a:t>
          </a:r>
        </a:p>
      </dgm:t>
    </dgm:pt>
    <dgm:pt modelId="{FDB326B6-8F81-45C1-A4CC-91623B648628}" type="parTrans" cxnId="{AC975053-6052-44B4-900A-5BFFFA6B585C}">
      <dgm:prSet/>
      <dgm:spPr/>
      <dgm:t>
        <a:bodyPr/>
        <a:lstStyle/>
        <a:p>
          <a:pPr latinLnBrk="1"/>
          <a:endParaRPr lang="ko-KR" altLang="en-US"/>
        </a:p>
      </dgm:t>
    </dgm:pt>
    <dgm:pt modelId="{0A08A29E-6268-4EB4-9685-AA0E42C95FFC}" type="sibTrans" cxnId="{AC975053-6052-44B4-900A-5BFFFA6B585C}">
      <dgm:prSet/>
      <dgm:spPr/>
      <dgm:t>
        <a:bodyPr/>
        <a:lstStyle/>
        <a:p>
          <a:pPr latinLnBrk="1"/>
          <a:endParaRPr lang="ko-KR" altLang="en-US"/>
        </a:p>
      </dgm:t>
    </dgm:pt>
    <dgm:pt modelId="{15BB7F2A-67F6-4341-9789-2CAD8278561F}" type="pres">
      <dgm:prSet presAssocID="{824E8235-2ADC-49A6-AD82-EB1586971105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05A88441-51E0-473A-BEB4-02E141E83A69}" type="pres">
      <dgm:prSet presAssocID="{7332E8B0-E729-47CC-9834-655B8FF8E03A}" presName="centerShape" presStyleLbl="node0" presStyleIdx="0" presStyleCnt="1"/>
      <dgm:spPr/>
    </dgm:pt>
    <dgm:pt modelId="{3E21DDB2-9F12-4533-BA4D-EAACA22EFB5E}" type="pres">
      <dgm:prSet presAssocID="{407615E0-1F4F-4A9C-B7F5-95868BA53752}" presName="Name9" presStyleLbl="parChTrans1D2" presStyleIdx="0" presStyleCnt="4"/>
      <dgm:spPr/>
    </dgm:pt>
    <dgm:pt modelId="{ABFB1337-19AE-4C31-A65D-3E70AFC4BF15}" type="pres">
      <dgm:prSet presAssocID="{407615E0-1F4F-4A9C-B7F5-95868BA53752}" presName="connTx" presStyleLbl="parChTrans1D2" presStyleIdx="0" presStyleCnt="4"/>
      <dgm:spPr/>
    </dgm:pt>
    <dgm:pt modelId="{CBDF7CA8-B022-47EA-B478-31AC6091D347}" type="pres">
      <dgm:prSet presAssocID="{FD6301FF-7282-4F2D-9D0E-A26BECFD0EF3}" presName="node" presStyleLbl="node1" presStyleIdx="0" presStyleCnt="4">
        <dgm:presLayoutVars>
          <dgm:bulletEnabled val="1"/>
        </dgm:presLayoutVars>
      </dgm:prSet>
      <dgm:spPr/>
    </dgm:pt>
    <dgm:pt modelId="{752DB6F7-79B1-4A94-972B-A0AC6648D28F}" type="pres">
      <dgm:prSet presAssocID="{6C07325D-C1E2-4AE5-8119-70CE475AC53A}" presName="Name9" presStyleLbl="parChTrans1D2" presStyleIdx="1" presStyleCnt="4"/>
      <dgm:spPr/>
    </dgm:pt>
    <dgm:pt modelId="{A2DDF30C-6FDB-4B32-B437-A076ECC6BDC7}" type="pres">
      <dgm:prSet presAssocID="{6C07325D-C1E2-4AE5-8119-70CE475AC53A}" presName="connTx" presStyleLbl="parChTrans1D2" presStyleIdx="1" presStyleCnt="4"/>
      <dgm:spPr/>
    </dgm:pt>
    <dgm:pt modelId="{A7C1ABE7-7759-415D-BB66-CED7B2753BA9}" type="pres">
      <dgm:prSet presAssocID="{C1D3F093-364B-4B20-8772-3C0400DE0EBE}" presName="node" presStyleLbl="node1" presStyleIdx="1" presStyleCnt="4">
        <dgm:presLayoutVars>
          <dgm:bulletEnabled val="1"/>
        </dgm:presLayoutVars>
      </dgm:prSet>
      <dgm:spPr/>
    </dgm:pt>
    <dgm:pt modelId="{8A69C48C-BC67-45AE-84A1-8AA94AA3F021}" type="pres">
      <dgm:prSet presAssocID="{9B2865B3-EACF-4C65-AE31-41181C532DE2}" presName="Name9" presStyleLbl="parChTrans1D2" presStyleIdx="2" presStyleCnt="4"/>
      <dgm:spPr/>
    </dgm:pt>
    <dgm:pt modelId="{32B59F97-9B5F-4C69-93B6-2AA2A814E2E3}" type="pres">
      <dgm:prSet presAssocID="{9B2865B3-EACF-4C65-AE31-41181C532DE2}" presName="connTx" presStyleLbl="parChTrans1D2" presStyleIdx="2" presStyleCnt="4"/>
      <dgm:spPr/>
    </dgm:pt>
    <dgm:pt modelId="{F70B91B5-ECF3-4770-B33A-C620C4B71682}" type="pres">
      <dgm:prSet presAssocID="{12E9D5DA-8F1D-47CB-936F-B46CCB058A47}" presName="node" presStyleLbl="node1" presStyleIdx="2" presStyleCnt="4">
        <dgm:presLayoutVars>
          <dgm:bulletEnabled val="1"/>
        </dgm:presLayoutVars>
      </dgm:prSet>
      <dgm:spPr/>
    </dgm:pt>
    <dgm:pt modelId="{D29B7727-4FEC-4648-9FFE-65A97E6F890F}" type="pres">
      <dgm:prSet presAssocID="{FDB326B6-8F81-45C1-A4CC-91623B648628}" presName="Name9" presStyleLbl="parChTrans1D2" presStyleIdx="3" presStyleCnt="4"/>
      <dgm:spPr/>
    </dgm:pt>
    <dgm:pt modelId="{E27ECCB7-B31C-4721-A19A-C131D2D4C24C}" type="pres">
      <dgm:prSet presAssocID="{FDB326B6-8F81-45C1-A4CC-91623B648628}" presName="connTx" presStyleLbl="parChTrans1D2" presStyleIdx="3" presStyleCnt="4"/>
      <dgm:spPr/>
    </dgm:pt>
    <dgm:pt modelId="{3BD27AD7-BE36-4FD7-99F7-05BAF85BBCE5}" type="pres">
      <dgm:prSet presAssocID="{D7DD31BA-E82E-461F-97BE-7A8C6B51F1B5}" presName="node" presStyleLbl="node1" presStyleIdx="3" presStyleCnt="4">
        <dgm:presLayoutVars>
          <dgm:bulletEnabled val="1"/>
        </dgm:presLayoutVars>
      </dgm:prSet>
      <dgm:spPr/>
    </dgm:pt>
  </dgm:ptLst>
  <dgm:cxnLst>
    <dgm:cxn modelId="{35708F02-AAC1-470E-AD6D-99D116353F22}" type="presOf" srcId="{FDB326B6-8F81-45C1-A4CC-91623B648628}" destId="{E27ECCB7-B31C-4721-A19A-C131D2D4C24C}" srcOrd="1" destOrd="0" presId="urn:microsoft.com/office/officeart/2005/8/layout/radial1"/>
    <dgm:cxn modelId="{82D2D617-79B7-4B41-9231-1BFE619C12A4}" type="presOf" srcId="{407615E0-1F4F-4A9C-B7F5-95868BA53752}" destId="{ABFB1337-19AE-4C31-A65D-3E70AFC4BF15}" srcOrd="1" destOrd="0" presId="urn:microsoft.com/office/officeart/2005/8/layout/radial1"/>
    <dgm:cxn modelId="{36A7EE35-B9CA-4F1D-856F-F46962721CB1}" type="presOf" srcId="{FDB326B6-8F81-45C1-A4CC-91623B648628}" destId="{D29B7727-4FEC-4648-9FFE-65A97E6F890F}" srcOrd="0" destOrd="0" presId="urn:microsoft.com/office/officeart/2005/8/layout/radial1"/>
    <dgm:cxn modelId="{3069E25D-B29D-4689-A9DC-65EA2974DB12}" type="presOf" srcId="{FD6301FF-7282-4F2D-9D0E-A26BECFD0EF3}" destId="{CBDF7CA8-B022-47EA-B478-31AC6091D347}" srcOrd="0" destOrd="0" presId="urn:microsoft.com/office/officeart/2005/8/layout/radial1"/>
    <dgm:cxn modelId="{25E91346-92D8-4689-B93A-BF0D480E12BD}" type="presOf" srcId="{6C07325D-C1E2-4AE5-8119-70CE475AC53A}" destId="{A2DDF30C-6FDB-4B32-B437-A076ECC6BDC7}" srcOrd="1" destOrd="0" presId="urn:microsoft.com/office/officeart/2005/8/layout/radial1"/>
    <dgm:cxn modelId="{FF658868-DA18-49B0-BE78-FC13A7B9F600}" type="presOf" srcId="{824E8235-2ADC-49A6-AD82-EB1586971105}" destId="{15BB7F2A-67F6-4341-9789-2CAD8278561F}" srcOrd="0" destOrd="0" presId="urn:microsoft.com/office/officeart/2005/8/layout/radial1"/>
    <dgm:cxn modelId="{56EC9A4B-480C-4B56-B3FC-EEA409945B52}" srcId="{7332E8B0-E729-47CC-9834-655B8FF8E03A}" destId="{12E9D5DA-8F1D-47CB-936F-B46CCB058A47}" srcOrd="2" destOrd="0" parTransId="{9B2865B3-EACF-4C65-AE31-41181C532DE2}" sibTransId="{B76BB263-A941-493D-8A75-74612DB97C75}"/>
    <dgm:cxn modelId="{8D2AE64D-63BC-4582-8D97-7C499E7EB8D4}" type="presOf" srcId="{C1D3F093-364B-4B20-8772-3C0400DE0EBE}" destId="{A7C1ABE7-7759-415D-BB66-CED7B2753BA9}" srcOrd="0" destOrd="0" presId="urn:microsoft.com/office/officeart/2005/8/layout/radial1"/>
    <dgm:cxn modelId="{AC975053-6052-44B4-900A-5BFFFA6B585C}" srcId="{7332E8B0-E729-47CC-9834-655B8FF8E03A}" destId="{D7DD31BA-E82E-461F-97BE-7A8C6B51F1B5}" srcOrd="3" destOrd="0" parTransId="{FDB326B6-8F81-45C1-A4CC-91623B648628}" sibTransId="{0A08A29E-6268-4EB4-9685-AA0E42C95FFC}"/>
    <dgm:cxn modelId="{5EC5E97C-E6B5-4223-A72B-CCD1A93A6507}" type="presOf" srcId="{9B2865B3-EACF-4C65-AE31-41181C532DE2}" destId="{32B59F97-9B5F-4C69-93B6-2AA2A814E2E3}" srcOrd="1" destOrd="0" presId="urn:microsoft.com/office/officeart/2005/8/layout/radial1"/>
    <dgm:cxn modelId="{46F3058F-5123-4C17-9340-F954FD2F8555}" type="presOf" srcId="{12E9D5DA-8F1D-47CB-936F-B46CCB058A47}" destId="{F70B91B5-ECF3-4770-B33A-C620C4B71682}" srcOrd="0" destOrd="0" presId="urn:microsoft.com/office/officeart/2005/8/layout/radial1"/>
    <dgm:cxn modelId="{6C255B98-849A-404B-948F-C87D4756E3B0}" srcId="{7332E8B0-E729-47CC-9834-655B8FF8E03A}" destId="{C1D3F093-364B-4B20-8772-3C0400DE0EBE}" srcOrd="1" destOrd="0" parTransId="{6C07325D-C1E2-4AE5-8119-70CE475AC53A}" sibTransId="{5E758EE7-B7D9-4C87-8032-F2D2F83AD15F}"/>
    <dgm:cxn modelId="{0B3A509D-21BF-4F9F-8F29-A0B4CC6B9EC7}" srcId="{824E8235-2ADC-49A6-AD82-EB1586971105}" destId="{7332E8B0-E729-47CC-9834-655B8FF8E03A}" srcOrd="0" destOrd="0" parTransId="{4F314E26-A53A-4AFB-A2A7-8FDE7B1A8FEF}" sibTransId="{9DECEC0C-3D3E-4557-B130-E164A27BD0DA}"/>
    <dgm:cxn modelId="{FD9944A3-EF04-4D4E-A5F4-EBD838C6DD17}" type="presOf" srcId="{7332E8B0-E729-47CC-9834-655B8FF8E03A}" destId="{05A88441-51E0-473A-BEB4-02E141E83A69}" srcOrd="0" destOrd="0" presId="urn:microsoft.com/office/officeart/2005/8/layout/radial1"/>
    <dgm:cxn modelId="{08804FC0-E24B-43A2-BA0F-091F666C7AE1}" srcId="{7332E8B0-E729-47CC-9834-655B8FF8E03A}" destId="{FD6301FF-7282-4F2D-9D0E-A26BECFD0EF3}" srcOrd="0" destOrd="0" parTransId="{407615E0-1F4F-4A9C-B7F5-95868BA53752}" sibTransId="{5FD300FC-49BC-4FB5-AA96-83C3F13FBED5}"/>
    <dgm:cxn modelId="{6D33ACC0-4228-473F-B7C9-182CB030EFD8}" type="presOf" srcId="{407615E0-1F4F-4A9C-B7F5-95868BA53752}" destId="{3E21DDB2-9F12-4533-BA4D-EAACA22EFB5E}" srcOrd="0" destOrd="0" presId="urn:microsoft.com/office/officeart/2005/8/layout/radial1"/>
    <dgm:cxn modelId="{B6263EF3-CF95-4203-8AD9-63CC8F8F5B28}" type="presOf" srcId="{9B2865B3-EACF-4C65-AE31-41181C532DE2}" destId="{8A69C48C-BC67-45AE-84A1-8AA94AA3F021}" srcOrd="0" destOrd="0" presId="urn:microsoft.com/office/officeart/2005/8/layout/radial1"/>
    <dgm:cxn modelId="{6D6FDFFD-C22E-4336-94F7-9EE8C2C71BCD}" type="presOf" srcId="{D7DD31BA-E82E-461F-97BE-7A8C6B51F1B5}" destId="{3BD27AD7-BE36-4FD7-99F7-05BAF85BBCE5}" srcOrd="0" destOrd="0" presId="urn:microsoft.com/office/officeart/2005/8/layout/radial1"/>
    <dgm:cxn modelId="{099FFFFE-CDA9-43E8-AE51-F8FED4AF4022}" type="presOf" srcId="{6C07325D-C1E2-4AE5-8119-70CE475AC53A}" destId="{752DB6F7-79B1-4A94-972B-A0AC6648D28F}" srcOrd="0" destOrd="0" presId="urn:microsoft.com/office/officeart/2005/8/layout/radial1"/>
    <dgm:cxn modelId="{0CC3D2C9-3B88-4484-A84A-65DF2AB8DF7E}" type="presParOf" srcId="{15BB7F2A-67F6-4341-9789-2CAD8278561F}" destId="{05A88441-51E0-473A-BEB4-02E141E83A69}" srcOrd="0" destOrd="0" presId="urn:microsoft.com/office/officeart/2005/8/layout/radial1"/>
    <dgm:cxn modelId="{19262B62-CAF3-4FAA-B238-C9405CA8F690}" type="presParOf" srcId="{15BB7F2A-67F6-4341-9789-2CAD8278561F}" destId="{3E21DDB2-9F12-4533-BA4D-EAACA22EFB5E}" srcOrd="1" destOrd="0" presId="urn:microsoft.com/office/officeart/2005/8/layout/radial1"/>
    <dgm:cxn modelId="{20386740-8C3B-4A71-A6F6-8DAC0AE1CD19}" type="presParOf" srcId="{3E21DDB2-9F12-4533-BA4D-EAACA22EFB5E}" destId="{ABFB1337-19AE-4C31-A65D-3E70AFC4BF15}" srcOrd="0" destOrd="0" presId="urn:microsoft.com/office/officeart/2005/8/layout/radial1"/>
    <dgm:cxn modelId="{448C0E8B-4116-4EA4-A847-FF21B0DD606C}" type="presParOf" srcId="{15BB7F2A-67F6-4341-9789-2CAD8278561F}" destId="{CBDF7CA8-B022-47EA-B478-31AC6091D347}" srcOrd="2" destOrd="0" presId="urn:microsoft.com/office/officeart/2005/8/layout/radial1"/>
    <dgm:cxn modelId="{74F04CFD-66B7-4B43-ABFD-A7B2F4A4D2DF}" type="presParOf" srcId="{15BB7F2A-67F6-4341-9789-2CAD8278561F}" destId="{752DB6F7-79B1-4A94-972B-A0AC6648D28F}" srcOrd="3" destOrd="0" presId="urn:microsoft.com/office/officeart/2005/8/layout/radial1"/>
    <dgm:cxn modelId="{A1D121A8-A6D4-48E4-B0EA-107FECFF0C2F}" type="presParOf" srcId="{752DB6F7-79B1-4A94-972B-A0AC6648D28F}" destId="{A2DDF30C-6FDB-4B32-B437-A076ECC6BDC7}" srcOrd="0" destOrd="0" presId="urn:microsoft.com/office/officeart/2005/8/layout/radial1"/>
    <dgm:cxn modelId="{33C8C8FA-F881-4462-BE05-D8E61145BEEE}" type="presParOf" srcId="{15BB7F2A-67F6-4341-9789-2CAD8278561F}" destId="{A7C1ABE7-7759-415D-BB66-CED7B2753BA9}" srcOrd="4" destOrd="0" presId="urn:microsoft.com/office/officeart/2005/8/layout/radial1"/>
    <dgm:cxn modelId="{9DAAF7FA-E8E6-45AC-8C90-E41874B13859}" type="presParOf" srcId="{15BB7F2A-67F6-4341-9789-2CAD8278561F}" destId="{8A69C48C-BC67-45AE-84A1-8AA94AA3F021}" srcOrd="5" destOrd="0" presId="urn:microsoft.com/office/officeart/2005/8/layout/radial1"/>
    <dgm:cxn modelId="{CD28FE40-7390-4498-A72E-60ED086F6330}" type="presParOf" srcId="{8A69C48C-BC67-45AE-84A1-8AA94AA3F021}" destId="{32B59F97-9B5F-4C69-93B6-2AA2A814E2E3}" srcOrd="0" destOrd="0" presId="urn:microsoft.com/office/officeart/2005/8/layout/radial1"/>
    <dgm:cxn modelId="{082B4D45-5EA6-44F0-BE47-7347D1D2603E}" type="presParOf" srcId="{15BB7F2A-67F6-4341-9789-2CAD8278561F}" destId="{F70B91B5-ECF3-4770-B33A-C620C4B71682}" srcOrd="6" destOrd="0" presId="urn:microsoft.com/office/officeart/2005/8/layout/radial1"/>
    <dgm:cxn modelId="{569A5423-74A4-4337-82DC-9A718D4F21B3}" type="presParOf" srcId="{15BB7F2A-67F6-4341-9789-2CAD8278561F}" destId="{D29B7727-4FEC-4648-9FFE-65A97E6F890F}" srcOrd="7" destOrd="0" presId="urn:microsoft.com/office/officeart/2005/8/layout/radial1"/>
    <dgm:cxn modelId="{71A4C345-A258-472C-B710-26A78C3291A6}" type="presParOf" srcId="{D29B7727-4FEC-4648-9FFE-65A97E6F890F}" destId="{E27ECCB7-B31C-4721-A19A-C131D2D4C24C}" srcOrd="0" destOrd="0" presId="urn:microsoft.com/office/officeart/2005/8/layout/radial1"/>
    <dgm:cxn modelId="{889AAB4B-6570-4E38-87E2-066741BD383D}" type="presParOf" srcId="{15BB7F2A-67F6-4341-9789-2CAD8278561F}" destId="{3BD27AD7-BE36-4FD7-99F7-05BAF85BBCE5}" srcOrd="8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24E8235-2ADC-49A6-AD82-EB1586971105}" type="doc">
      <dgm:prSet loTypeId="urn:microsoft.com/office/officeart/2005/8/layout/radial1" loCatId="cycle" qsTypeId="urn:microsoft.com/office/officeart/2005/8/quickstyle/simple2" qsCatId="simple" csTypeId="urn:microsoft.com/office/officeart/2005/8/colors/colorful5" csCatId="colorful" phldr="1"/>
      <dgm:spPr/>
      <dgm:t>
        <a:bodyPr/>
        <a:lstStyle/>
        <a:p>
          <a:pPr latinLnBrk="1"/>
          <a:endParaRPr lang="ko-KR" altLang="en-US"/>
        </a:p>
      </dgm:t>
    </dgm:pt>
    <dgm:pt modelId="{7332E8B0-E729-47CC-9834-655B8FF8E03A}">
      <dgm:prSet phldrT="[텍스트]"/>
      <dgm:spPr/>
      <dgm:t>
        <a:bodyPr/>
        <a:lstStyle/>
        <a:p>
          <a:pPr latinLnBrk="1"/>
          <a:r>
            <a: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rPr>
            <a:t>스팸</a:t>
          </a:r>
        </a:p>
      </dgm:t>
    </dgm:pt>
    <dgm:pt modelId="{4F314E26-A53A-4AFB-A2A7-8FDE7B1A8FEF}" type="parTrans" cxnId="{0B3A509D-21BF-4F9F-8F29-A0B4CC6B9EC7}">
      <dgm:prSet/>
      <dgm:spPr/>
      <dgm:t>
        <a:bodyPr/>
        <a:lstStyle/>
        <a:p>
          <a:pPr latinLnBrk="1"/>
          <a:endParaRPr lang="ko-KR" altLang="en-US">
            <a:latin typeface="나눔스퀘어 Bold" panose="020B0600000101010101" pitchFamily="50" charset="-127"/>
            <a:ea typeface="나눔스퀘어 Bold" panose="020B0600000101010101" pitchFamily="50" charset="-127"/>
          </a:endParaRPr>
        </a:p>
      </dgm:t>
    </dgm:pt>
    <dgm:pt modelId="{9DECEC0C-3D3E-4557-B130-E164A27BD0DA}" type="sibTrans" cxnId="{0B3A509D-21BF-4F9F-8F29-A0B4CC6B9EC7}">
      <dgm:prSet/>
      <dgm:spPr/>
      <dgm:t>
        <a:bodyPr/>
        <a:lstStyle/>
        <a:p>
          <a:pPr latinLnBrk="1"/>
          <a:endParaRPr lang="ko-KR" altLang="en-US">
            <a:latin typeface="나눔스퀘어 Bold" panose="020B0600000101010101" pitchFamily="50" charset="-127"/>
            <a:ea typeface="나눔스퀘어 Bold" panose="020B0600000101010101" pitchFamily="50" charset="-127"/>
          </a:endParaRPr>
        </a:p>
      </dgm:t>
    </dgm:pt>
    <dgm:pt modelId="{FD6301FF-7282-4F2D-9D0E-A26BECFD0EF3}">
      <dgm:prSet phldrT="[텍스트]" custT="1"/>
      <dgm:spPr/>
      <dgm:t>
        <a:bodyPr/>
        <a:lstStyle/>
        <a:p>
          <a:pPr latinLnBrk="1"/>
          <a:r>
            <a:rPr lang="ko-KR" altLang="en-US" sz="2700" b="1" dirty="0">
              <a:latin typeface="나눔스퀘어 Bold" panose="020B0600000101010101" pitchFamily="50" charset="-127"/>
              <a:ea typeface="나눔스퀘어 Bold" panose="020B0600000101010101" pitchFamily="50" charset="-127"/>
            </a:rPr>
            <a:t>스팸 </a:t>
          </a:r>
          <a:r>
            <a:rPr lang="ko-KR" altLang="en-US" sz="2700" b="1">
              <a:latin typeface="나눔스퀘어 Bold" panose="020B0600000101010101" pitchFamily="50" charset="-127"/>
              <a:ea typeface="나눔스퀘어 Bold" panose="020B0600000101010101" pitchFamily="50" charset="-127"/>
            </a:rPr>
            <a:t>단어</a:t>
          </a:r>
          <a:r>
            <a:rPr lang="en-US" altLang="ko-KR" sz="2700" b="1">
              <a:latin typeface="나눔스퀘어 Bold" panose="020B0600000101010101" pitchFamily="50" charset="-127"/>
              <a:ea typeface="나눔스퀘어 Bold" panose="020B0600000101010101" pitchFamily="50" charset="-127"/>
            </a:rPr>
            <a:t>/</a:t>
          </a:r>
        </a:p>
        <a:p>
          <a:pPr latinLnBrk="1"/>
          <a:r>
            <a:rPr lang="ko-KR" altLang="en-US" sz="2700" b="1">
              <a:latin typeface="나눔스퀘어 Bold" panose="020B0600000101010101" pitchFamily="50" charset="-127"/>
              <a:ea typeface="나눔스퀘어 Bold" panose="020B0600000101010101" pitchFamily="50" charset="-127"/>
            </a:rPr>
            <a:t>이메일추가</a:t>
          </a:r>
          <a:endParaRPr lang="ko-KR" altLang="en-US" sz="2700" b="1" dirty="0">
            <a:latin typeface="나눔스퀘어 Bold" panose="020B0600000101010101" pitchFamily="50" charset="-127"/>
            <a:ea typeface="나눔스퀘어 Bold" panose="020B0600000101010101" pitchFamily="50" charset="-127"/>
          </a:endParaRPr>
        </a:p>
      </dgm:t>
    </dgm:pt>
    <dgm:pt modelId="{407615E0-1F4F-4A9C-B7F5-95868BA53752}" type="parTrans" cxnId="{08804FC0-E24B-43A2-BA0F-091F666C7AE1}">
      <dgm:prSet/>
      <dgm:spPr/>
      <dgm:t>
        <a:bodyPr/>
        <a:lstStyle/>
        <a:p>
          <a:pPr latinLnBrk="1"/>
          <a:endParaRPr lang="ko-KR" altLang="en-US">
            <a:latin typeface="나눔스퀘어 Bold" panose="020B0600000101010101" pitchFamily="50" charset="-127"/>
            <a:ea typeface="나눔스퀘어 Bold" panose="020B0600000101010101" pitchFamily="50" charset="-127"/>
          </a:endParaRPr>
        </a:p>
      </dgm:t>
    </dgm:pt>
    <dgm:pt modelId="{5FD300FC-49BC-4FB5-AA96-83C3F13FBED5}" type="sibTrans" cxnId="{08804FC0-E24B-43A2-BA0F-091F666C7AE1}">
      <dgm:prSet/>
      <dgm:spPr/>
      <dgm:t>
        <a:bodyPr/>
        <a:lstStyle/>
        <a:p>
          <a:pPr latinLnBrk="1"/>
          <a:endParaRPr lang="ko-KR" altLang="en-US">
            <a:latin typeface="나눔스퀘어 Bold" panose="020B0600000101010101" pitchFamily="50" charset="-127"/>
            <a:ea typeface="나눔스퀘어 Bold" panose="020B0600000101010101" pitchFamily="50" charset="-127"/>
          </a:endParaRPr>
        </a:p>
      </dgm:t>
    </dgm:pt>
    <dgm:pt modelId="{C1D3F093-364B-4B20-8772-3C0400DE0EBE}">
      <dgm:prSet phldrT="[텍스트]" custT="1"/>
      <dgm:spPr/>
      <dgm:t>
        <a:bodyPr/>
        <a:lstStyle/>
        <a:p>
          <a:pPr latinLnBrk="1"/>
          <a:r>
            <a:rPr lang="ko-KR" altLang="en-US" sz="2800" b="1" dirty="0">
              <a:latin typeface="나눔스퀘어 Bold" panose="020B0600000101010101" pitchFamily="50" charset="-127"/>
              <a:ea typeface="나눔스퀘어 Bold" panose="020B0600000101010101" pitchFamily="50" charset="-127"/>
            </a:rPr>
            <a:t>스팸 단어</a:t>
          </a:r>
          <a:r>
            <a:rPr lang="en-US" altLang="ko-KR" sz="2800" b="1" dirty="0">
              <a:latin typeface="나눔스퀘어 Bold" panose="020B0600000101010101" pitchFamily="50" charset="-127"/>
              <a:ea typeface="나눔스퀘어 Bold" panose="020B0600000101010101" pitchFamily="50" charset="-127"/>
            </a:rPr>
            <a:t>/</a:t>
          </a:r>
          <a:r>
            <a:rPr lang="ko-KR" altLang="en-US" sz="2800" b="1" dirty="0">
              <a:latin typeface="나눔스퀘어 Bold" panose="020B0600000101010101" pitchFamily="50" charset="-127"/>
              <a:ea typeface="나눔스퀘어 Bold" panose="020B0600000101010101" pitchFamily="50" charset="-127"/>
            </a:rPr>
            <a:t>이메일 삭제</a:t>
          </a:r>
        </a:p>
      </dgm:t>
    </dgm:pt>
    <dgm:pt modelId="{6C07325D-C1E2-4AE5-8119-70CE475AC53A}" type="parTrans" cxnId="{6C255B98-849A-404B-948F-C87D4756E3B0}">
      <dgm:prSet/>
      <dgm:spPr/>
      <dgm:t>
        <a:bodyPr/>
        <a:lstStyle/>
        <a:p>
          <a:pPr latinLnBrk="1"/>
          <a:endParaRPr lang="ko-KR" altLang="en-US">
            <a:latin typeface="나눔스퀘어 Bold" panose="020B0600000101010101" pitchFamily="50" charset="-127"/>
            <a:ea typeface="나눔스퀘어 Bold" panose="020B0600000101010101" pitchFamily="50" charset="-127"/>
          </a:endParaRPr>
        </a:p>
      </dgm:t>
    </dgm:pt>
    <dgm:pt modelId="{5E758EE7-B7D9-4C87-8032-F2D2F83AD15F}" type="sibTrans" cxnId="{6C255B98-849A-404B-948F-C87D4756E3B0}">
      <dgm:prSet/>
      <dgm:spPr/>
      <dgm:t>
        <a:bodyPr/>
        <a:lstStyle/>
        <a:p>
          <a:pPr latinLnBrk="1"/>
          <a:endParaRPr lang="ko-KR" altLang="en-US">
            <a:latin typeface="나눔스퀘어 Bold" panose="020B0600000101010101" pitchFamily="50" charset="-127"/>
            <a:ea typeface="나눔스퀘어 Bold" panose="020B0600000101010101" pitchFamily="50" charset="-127"/>
          </a:endParaRPr>
        </a:p>
      </dgm:t>
    </dgm:pt>
    <dgm:pt modelId="{12E9D5DA-8F1D-47CB-936F-B46CCB058A47}">
      <dgm:prSet phldrT="[텍스트]"/>
      <dgm:spPr/>
      <dgm:t>
        <a:bodyPr/>
        <a:lstStyle/>
        <a:p>
          <a:pPr latinLnBrk="1"/>
          <a:r>
            <a:rPr lang="ko-KR" altLang="en-US" b="1" dirty="0">
              <a:latin typeface="나눔스퀘어 Bold" panose="020B0600000101010101" pitchFamily="50" charset="-127"/>
              <a:ea typeface="나눔스퀘어 Bold" panose="020B0600000101010101" pitchFamily="50" charset="-127"/>
            </a:rPr>
            <a:t>불러</a:t>
          </a:r>
          <a:endParaRPr lang="en-US" altLang="ko-KR" b="1" dirty="0">
            <a:latin typeface="나눔스퀘어 Bold" panose="020B0600000101010101" pitchFamily="50" charset="-127"/>
            <a:ea typeface="나눔스퀘어 Bold" panose="020B0600000101010101" pitchFamily="50" charset="-127"/>
          </a:endParaRPr>
        </a:p>
        <a:p>
          <a:pPr latinLnBrk="1"/>
          <a:r>
            <a:rPr lang="ko-KR" altLang="en-US" b="1" dirty="0">
              <a:latin typeface="나눔스퀘어 Bold" panose="020B0600000101010101" pitchFamily="50" charset="-127"/>
              <a:ea typeface="나눔스퀘어 Bold" panose="020B0600000101010101" pitchFamily="50" charset="-127"/>
            </a:rPr>
            <a:t>오기</a:t>
          </a:r>
        </a:p>
      </dgm:t>
    </dgm:pt>
    <dgm:pt modelId="{9B2865B3-EACF-4C65-AE31-41181C532DE2}" type="parTrans" cxnId="{56EC9A4B-480C-4B56-B3FC-EEA409945B52}">
      <dgm:prSet/>
      <dgm:spPr/>
      <dgm:t>
        <a:bodyPr/>
        <a:lstStyle/>
        <a:p>
          <a:pPr latinLnBrk="1"/>
          <a:endParaRPr lang="ko-KR" altLang="en-US">
            <a:latin typeface="나눔스퀘어 Bold" panose="020B0600000101010101" pitchFamily="50" charset="-127"/>
            <a:ea typeface="나눔스퀘어 Bold" panose="020B0600000101010101" pitchFamily="50" charset="-127"/>
          </a:endParaRPr>
        </a:p>
      </dgm:t>
    </dgm:pt>
    <dgm:pt modelId="{B76BB263-A941-493D-8A75-74612DB97C75}" type="sibTrans" cxnId="{56EC9A4B-480C-4B56-B3FC-EEA409945B52}">
      <dgm:prSet/>
      <dgm:spPr/>
      <dgm:t>
        <a:bodyPr/>
        <a:lstStyle/>
        <a:p>
          <a:pPr latinLnBrk="1"/>
          <a:endParaRPr lang="ko-KR" altLang="en-US">
            <a:latin typeface="나눔스퀘어 Bold" panose="020B0600000101010101" pitchFamily="50" charset="-127"/>
            <a:ea typeface="나눔스퀘어 Bold" panose="020B0600000101010101" pitchFamily="50" charset="-127"/>
          </a:endParaRPr>
        </a:p>
      </dgm:t>
    </dgm:pt>
    <dgm:pt modelId="{D7DD31BA-E82E-461F-97BE-7A8C6B51F1B5}">
      <dgm:prSet phldrT="[텍스트]"/>
      <dgm:spPr/>
      <dgm:t>
        <a:bodyPr/>
        <a:lstStyle/>
        <a:p>
          <a:pPr latinLnBrk="1"/>
          <a:r>
            <a:rPr lang="ko-KR" altLang="en-US" b="1" dirty="0">
              <a:latin typeface="나눔스퀘어 Bold" panose="020B0600000101010101" pitchFamily="50" charset="-127"/>
              <a:ea typeface="나눔스퀘어 Bold" panose="020B0600000101010101" pitchFamily="50" charset="-127"/>
            </a:rPr>
            <a:t>스팸 메일</a:t>
          </a:r>
          <a:endParaRPr lang="en-US" altLang="ko-KR" b="1" dirty="0">
            <a:latin typeface="나눔스퀘어 Bold" panose="020B0600000101010101" pitchFamily="50" charset="-127"/>
            <a:ea typeface="나눔스퀘어 Bold" panose="020B0600000101010101" pitchFamily="50" charset="-127"/>
          </a:endParaRPr>
        </a:p>
        <a:p>
          <a:pPr latinLnBrk="1"/>
          <a:r>
            <a:rPr lang="ko-KR" altLang="en-US" b="1" dirty="0">
              <a:latin typeface="나눔스퀘어 Bold" panose="020B0600000101010101" pitchFamily="50" charset="-127"/>
              <a:ea typeface="나눔스퀘어 Bold" panose="020B0600000101010101" pitchFamily="50" charset="-127"/>
            </a:rPr>
            <a:t>삭제</a:t>
          </a:r>
        </a:p>
      </dgm:t>
    </dgm:pt>
    <dgm:pt modelId="{FDB326B6-8F81-45C1-A4CC-91623B648628}" type="parTrans" cxnId="{AC975053-6052-44B4-900A-5BFFFA6B585C}">
      <dgm:prSet/>
      <dgm:spPr/>
      <dgm:t>
        <a:bodyPr/>
        <a:lstStyle/>
        <a:p>
          <a:pPr latinLnBrk="1"/>
          <a:endParaRPr lang="ko-KR" altLang="en-US">
            <a:latin typeface="나눔스퀘어 Bold" panose="020B0600000101010101" pitchFamily="50" charset="-127"/>
            <a:ea typeface="나눔스퀘어 Bold" panose="020B0600000101010101" pitchFamily="50" charset="-127"/>
          </a:endParaRPr>
        </a:p>
      </dgm:t>
    </dgm:pt>
    <dgm:pt modelId="{0A08A29E-6268-4EB4-9685-AA0E42C95FFC}" type="sibTrans" cxnId="{AC975053-6052-44B4-900A-5BFFFA6B585C}">
      <dgm:prSet/>
      <dgm:spPr/>
      <dgm:t>
        <a:bodyPr/>
        <a:lstStyle/>
        <a:p>
          <a:pPr latinLnBrk="1"/>
          <a:endParaRPr lang="ko-KR" altLang="en-US">
            <a:latin typeface="나눔스퀘어 Bold" panose="020B0600000101010101" pitchFamily="50" charset="-127"/>
            <a:ea typeface="나눔스퀘어 Bold" panose="020B0600000101010101" pitchFamily="50" charset="-127"/>
          </a:endParaRPr>
        </a:p>
      </dgm:t>
    </dgm:pt>
    <dgm:pt modelId="{15BB7F2A-67F6-4341-9789-2CAD8278561F}" type="pres">
      <dgm:prSet presAssocID="{824E8235-2ADC-49A6-AD82-EB1586971105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05A88441-51E0-473A-BEB4-02E141E83A69}" type="pres">
      <dgm:prSet presAssocID="{7332E8B0-E729-47CC-9834-655B8FF8E03A}" presName="centerShape" presStyleLbl="node0" presStyleIdx="0" presStyleCnt="1"/>
      <dgm:spPr/>
    </dgm:pt>
    <dgm:pt modelId="{3E21DDB2-9F12-4533-BA4D-EAACA22EFB5E}" type="pres">
      <dgm:prSet presAssocID="{407615E0-1F4F-4A9C-B7F5-95868BA53752}" presName="Name9" presStyleLbl="parChTrans1D2" presStyleIdx="0" presStyleCnt="4"/>
      <dgm:spPr/>
    </dgm:pt>
    <dgm:pt modelId="{ABFB1337-19AE-4C31-A65D-3E70AFC4BF15}" type="pres">
      <dgm:prSet presAssocID="{407615E0-1F4F-4A9C-B7F5-95868BA53752}" presName="connTx" presStyleLbl="parChTrans1D2" presStyleIdx="0" presStyleCnt="4"/>
      <dgm:spPr/>
    </dgm:pt>
    <dgm:pt modelId="{CBDF7CA8-B022-47EA-B478-31AC6091D347}" type="pres">
      <dgm:prSet presAssocID="{FD6301FF-7282-4F2D-9D0E-A26BECFD0EF3}" presName="node" presStyleLbl="node1" presStyleIdx="0" presStyleCnt="4">
        <dgm:presLayoutVars>
          <dgm:bulletEnabled val="1"/>
        </dgm:presLayoutVars>
      </dgm:prSet>
      <dgm:spPr/>
    </dgm:pt>
    <dgm:pt modelId="{752DB6F7-79B1-4A94-972B-A0AC6648D28F}" type="pres">
      <dgm:prSet presAssocID="{6C07325D-C1E2-4AE5-8119-70CE475AC53A}" presName="Name9" presStyleLbl="parChTrans1D2" presStyleIdx="1" presStyleCnt="4"/>
      <dgm:spPr/>
    </dgm:pt>
    <dgm:pt modelId="{A2DDF30C-6FDB-4B32-B437-A076ECC6BDC7}" type="pres">
      <dgm:prSet presAssocID="{6C07325D-C1E2-4AE5-8119-70CE475AC53A}" presName="connTx" presStyleLbl="parChTrans1D2" presStyleIdx="1" presStyleCnt="4"/>
      <dgm:spPr/>
    </dgm:pt>
    <dgm:pt modelId="{A7C1ABE7-7759-415D-BB66-CED7B2753BA9}" type="pres">
      <dgm:prSet presAssocID="{C1D3F093-364B-4B20-8772-3C0400DE0EBE}" presName="node" presStyleLbl="node1" presStyleIdx="1" presStyleCnt="4">
        <dgm:presLayoutVars>
          <dgm:bulletEnabled val="1"/>
        </dgm:presLayoutVars>
      </dgm:prSet>
      <dgm:spPr/>
    </dgm:pt>
    <dgm:pt modelId="{8A69C48C-BC67-45AE-84A1-8AA94AA3F021}" type="pres">
      <dgm:prSet presAssocID="{9B2865B3-EACF-4C65-AE31-41181C532DE2}" presName="Name9" presStyleLbl="parChTrans1D2" presStyleIdx="2" presStyleCnt="4"/>
      <dgm:spPr/>
    </dgm:pt>
    <dgm:pt modelId="{32B59F97-9B5F-4C69-93B6-2AA2A814E2E3}" type="pres">
      <dgm:prSet presAssocID="{9B2865B3-EACF-4C65-AE31-41181C532DE2}" presName="connTx" presStyleLbl="parChTrans1D2" presStyleIdx="2" presStyleCnt="4"/>
      <dgm:spPr/>
    </dgm:pt>
    <dgm:pt modelId="{F70B91B5-ECF3-4770-B33A-C620C4B71682}" type="pres">
      <dgm:prSet presAssocID="{12E9D5DA-8F1D-47CB-936F-B46CCB058A47}" presName="node" presStyleLbl="node1" presStyleIdx="2" presStyleCnt="4">
        <dgm:presLayoutVars>
          <dgm:bulletEnabled val="1"/>
        </dgm:presLayoutVars>
      </dgm:prSet>
      <dgm:spPr/>
    </dgm:pt>
    <dgm:pt modelId="{D29B7727-4FEC-4648-9FFE-65A97E6F890F}" type="pres">
      <dgm:prSet presAssocID="{FDB326B6-8F81-45C1-A4CC-91623B648628}" presName="Name9" presStyleLbl="parChTrans1D2" presStyleIdx="3" presStyleCnt="4"/>
      <dgm:spPr/>
    </dgm:pt>
    <dgm:pt modelId="{E27ECCB7-B31C-4721-A19A-C131D2D4C24C}" type="pres">
      <dgm:prSet presAssocID="{FDB326B6-8F81-45C1-A4CC-91623B648628}" presName="connTx" presStyleLbl="parChTrans1D2" presStyleIdx="3" presStyleCnt="4"/>
      <dgm:spPr/>
    </dgm:pt>
    <dgm:pt modelId="{3BD27AD7-BE36-4FD7-99F7-05BAF85BBCE5}" type="pres">
      <dgm:prSet presAssocID="{D7DD31BA-E82E-461F-97BE-7A8C6B51F1B5}" presName="node" presStyleLbl="node1" presStyleIdx="3" presStyleCnt="4">
        <dgm:presLayoutVars>
          <dgm:bulletEnabled val="1"/>
        </dgm:presLayoutVars>
      </dgm:prSet>
      <dgm:spPr/>
    </dgm:pt>
  </dgm:ptLst>
  <dgm:cxnLst>
    <dgm:cxn modelId="{35708F02-AAC1-470E-AD6D-99D116353F22}" type="presOf" srcId="{FDB326B6-8F81-45C1-A4CC-91623B648628}" destId="{E27ECCB7-B31C-4721-A19A-C131D2D4C24C}" srcOrd="1" destOrd="0" presId="urn:microsoft.com/office/officeart/2005/8/layout/radial1"/>
    <dgm:cxn modelId="{82D2D617-79B7-4B41-9231-1BFE619C12A4}" type="presOf" srcId="{407615E0-1F4F-4A9C-B7F5-95868BA53752}" destId="{ABFB1337-19AE-4C31-A65D-3E70AFC4BF15}" srcOrd="1" destOrd="0" presId="urn:microsoft.com/office/officeart/2005/8/layout/radial1"/>
    <dgm:cxn modelId="{36A7EE35-B9CA-4F1D-856F-F46962721CB1}" type="presOf" srcId="{FDB326B6-8F81-45C1-A4CC-91623B648628}" destId="{D29B7727-4FEC-4648-9FFE-65A97E6F890F}" srcOrd="0" destOrd="0" presId="urn:microsoft.com/office/officeart/2005/8/layout/radial1"/>
    <dgm:cxn modelId="{3069E25D-B29D-4689-A9DC-65EA2974DB12}" type="presOf" srcId="{FD6301FF-7282-4F2D-9D0E-A26BECFD0EF3}" destId="{CBDF7CA8-B022-47EA-B478-31AC6091D347}" srcOrd="0" destOrd="0" presId="urn:microsoft.com/office/officeart/2005/8/layout/radial1"/>
    <dgm:cxn modelId="{25E91346-92D8-4689-B93A-BF0D480E12BD}" type="presOf" srcId="{6C07325D-C1E2-4AE5-8119-70CE475AC53A}" destId="{A2DDF30C-6FDB-4B32-B437-A076ECC6BDC7}" srcOrd="1" destOrd="0" presId="urn:microsoft.com/office/officeart/2005/8/layout/radial1"/>
    <dgm:cxn modelId="{FF658868-DA18-49B0-BE78-FC13A7B9F600}" type="presOf" srcId="{824E8235-2ADC-49A6-AD82-EB1586971105}" destId="{15BB7F2A-67F6-4341-9789-2CAD8278561F}" srcOrd="0" destOrd="0" presId="urn:microsoft.com/office/officeart/2005/8/layout/radial1"/>
    <dgm:cxn modelId="{56EC9A4B-480C-4B56-B3FC-EEA409945B52}" srcId="{7332E8B0-E729-47CC-9834-655B8FF8E03A}" destId="{12E9D5DA-8F1D-47CB-936F-B46CCB058A47}" srcOrd="2" destOrd="0" parTransId="{9B2865B3-EACF-4C65-AE31-41181C532DE2}" sibTransId="{B76BB263-A941-493D-8A75-74612DB97C75}"/>
    <dgm:cxn modelId="{8D2AE64D-63BC-4582-8D97-7C499E7EB8D4}" type="presOf" srcId="{C1D3F093-364B-4B20-8772-3C0400DE0EBE}" destId="{A7C1ABE7-7759-415D-BB66-CED7B2753BA9}" srcOrd="0" destOrd="0" presId="urn:microsoft.com/office/officeart/2005/8/layout/radial1"/>
    <dgm:cxn modelId="{AC975053-6052-44B4-900A-5BFFFA6B585C}" srcId="{7332E8B0-E729-47CC-9834-655B8FF8E03A}" destId="{D7DD31BA-E82E-461F-97BE-7A8C6B51F1B5}" srcOrd="3" destOrd="0" parTransId="{FDB326B6-8F81-45C1-A4CC-91623B648628}" sibTransId="{0A08A29E-6268-4EB4-9685-AA0E42C95FFC}"/>
    <dgm:cxn modelId="{5EC5E97C-E6B5-4223-A72B-CCD1A93A6507}" type="presOf" srcId="{9B2865B3-EACF-4C65-AE31-41181C532DE2}" destId="{32B59F97-9B5F-4C69-93B6-2AA2A814E2E3}" srcOrd="1" destOrd="0" presId="urn:microsoft.com/office/officeart/2005/8/layout/radial1"/>
    <dgm:cxn modelId="{46F3058F-5123-4C17-9340-F954FD2F8555}" type="presOf" srcId="{12E9D5DA-8F1D-47CB-936F-B46CCB058A47}" destId="{F70B91B5-ECF3-4770-B33A-C620C4B71682}" srcOrd="0" destOrd="0" presId="urn:microsoft.com/office/officeart/2005/8/layout/radial1"/>
    <dgm:cxn modelId="{6C255B98-849A-404B-948F-C87D4756E3B0}" srcId="{7332E8B0-E729-47CC-9834-655B8FF8E03A}" destId="{C1D3F093-364B-4B20-8772-3C0400DE0EBE}" srcOrd="1" destOrd="0" parTransId="{6C07325D-C1E2-4AE5-8119-70CE475AC53A}" sibTransId="{5E758EE7-B7D9-4C87-8032-F2D2F83AD15F}"/>
    <dgm:cxn modelId="{0B3A509D-21BF-4F9F-8F29-A0B4CC6B9EC7}" srcId="{824E8235-2ADC-49A6-AD82-EB1586971105}" destId="{7332E8B0-E729-47CC-9834-655B8FF8E03A}" srcOrd="0" destOrd="0" parTransId="{4F314E26-A53A-4AFB-A2A7-8FDE7B1A8FEF}" sibTransId="{9DECEC0C-3D3E-4557-B130-E164A27BD0DA}"/>
    <dgm:cxn modelId="{FD9944A3-EF04-4D4E-A5F4-EBD838C6DD17}" type="presOf" srcId="{7332E8B0-E729-47CC-9834-655B8FF8E03A}" destId="{05A88441-51E0-473A-BEB4-02E141E83A69}" srcOrd="0" destOrd="0" presId="urn:microsoft.com/office/officeart/2005/8/layout/radial1"/>
    <dgm:cxn modelId="{08804FC0-E24B-43A2-BA0F-091F666C7AE1}" srcId="{7332E8B0-E729-47CC-9834-655B8FF8E03A}" destId="{FD6301FF-7282-4F2D-9D0E-A26BECFD0EF3}" srcOrd="0" destOrd="0" parTransId="{407615E0-1F4F-4A9C-B7F5-95868BA53752}" sibTransId="{5FD300FC-49BC-4FB5-AA96-83C3F13FBED5}"/>
    <dgm:cxn modelId="{6D33ACC0-4228-473F-B7C9-182CB030EFD8}" type="presOf" srcId="{407615E0-1F4F-4A9C-B7F5-95868BA53752}" destId="{3E21DDB2-9F12-4533-BA4D-EAACA22EFB5E}" srcOrd="0" destOrd="0" presId="urn:microsoft.com/office/officeart/2005/8/layout/radial1"/>
    <dgm:cxn modelId="{B6263EF3-CF95-4203-8AD9-63CC8F8F5B28}" type="presOf" srcId="{9B2865B3-EACF-4C65-AE31-41181C532DE2}" destId="{8A69C48C-BC67-45AE-84A1-8AA94AA3F021}" srcOrd="0" destOrd="0" presId="urn:microsoft.com/office/officeart/2005/8/layout/radial1"/>
    <dgm:cxn modelId="{6D6FDFFD-C22E-4336-94F7-9EE8C2C71BCD}" type="presOf" srcId="{D7DD31BA-E82E-461F-97BE-7A8C6B51F1B5}" destId="{3BD27AD7-BE36-4FD7-99F7-05BAF85BBCE5}" srcOrd="0" destOrd="0" presId="urn:microsoft.com/office/officeart/2005/8/layout/radial1"/>
    <dgm:cxn modelId="{099FFFFE-CDA9-43E8-AE51-F8FED4AF4022}" type="presOf" srcId="{6C07325D-C1E2-4AE5-8119-70CE475AC53A}" destId="{752DB6F7-79B1-4A94-972B-A0AC6648D28F}" srcOrd="0" destOrd="0" presId="urn:microsoft.com/office/officeart/2005/8/layout/radial1"/>
    <dgm:cxn modelId="{0CC3D2C9-3B88-4484-A84A-65DF2AB8DF7E}" type="presParOf" srcId="{15BB7F2A-67F6-4341-9789-2CAD8278561F}" destId="{05A88441-51E0-473A-BEB4-02E141E83A69}" srcOrd="0" destOrd="0" presId="urn:microsoft.com/office/officeart/2005/8/layout/radial1"/>
    <dgm:cxn modelId="{19262B62-CAF3-4FAA-B238-C9405CA8F690}" type="presParOf" srcId="{15BB7F2A-67F6-4341-9789-2CAD8278561F}" destId="{3E21DDB2-9F12-4533-BA4D-EAACA22EFB5E}" srcOrd="1" destOrd="0" presId="urn:microsoft.com/office/officeart/2005/8/layout/radial1"/>
    <dgm:cxn modelId="{20386740-8C3B-4A71-A6F6-8DAC0AE1CD19}" type="presParOf" srcId="{3E21DDB2-9F12-4533-BA4D-EAACA22EFB5E}" destId="{ABFB1337-19AE-4C31-A65D-3E70AFC4BF15}" srcOrd="0" destOrd="0" presId="urn:microsoft.com/office/officeart/2005/8/layout/radial1"/>
    <dgm:cxn modelId="{448C0E8B-4116-4EA4-A847-FF21B0DD606C}" type="presParOf" srcId="{15BB7F2A-67F6-4341-9789-2CAD8278561F}" destId="{CBDF7CA8-B022-47EA-B478-31AC6091D347}" srcOrd="2" destOrd="0" presId="urn:microsoft.com/office/officeart/2005/8/layout/radial1"/>
    <dgm:cxn modelId="{74F04CFD-66B7-4B43-ABFD-A7B2F4A4D2DF}" type="presParOf" srcId="{15BB7F2A-67F6-4341-9789-2CAD8278561F}" destId="{752DB6F7-79B1-4A94-972B-A0AC6648D28F}" srcOrd="3" destOrd="0" presId="urn:microsoft.com/office/officeart/2005/8/layout/radial1"/>
    <dgm:cxn modelId="{A1D121A8-A6D4-48E4-B0EA-107FECFF0C2F}" type="presParOf" srcId="{752DB6F7-79B1-4A94-972B-A0AC6648D28F}" destId="{A2DDF30C-6FDB-4B32-B437-A076ECC6BDC7}" srcOrd="0" destOrd="0" presId="urn:microsoft.com/office/officeart/2005/8/layout/radial1"/>
    <dgm:cxn modelId="{33C8C8FA-F881-4462-BE05-D8E61145BEEE}" type="presParOf" srcId="{15BB7F2A-67F6-4341-9789-2CAD8278561F}" destId="{A7C1ABE7-7759-415D-BB66-CED7B2753BA9}" srcOrd="4" destOrd="0" presId="urn:microsoft.com/office/officeart/2005/8/layout/radial1"/>
    <dgm:cxn modelId="{9DAAF7FA-E8E6-45AC-8C90-E41874B13859}" type="presParOf" srcId="{15BB7F2A-67F6-4341-9789-2CAD8278561F}" destId="{8A69C48C-BC67-45AE-84A1-8AA94AA3F021}" srcOrd="5" destOrd="0" presId="urn:microsoft.com/office/officeart/2005/8/layout/radial1"/>
    <dgm:cxn modelId="{CD28FE40-7390-4498-A72E-60ED086F6330}" type="presParOf" srcId="{8A69C48C-BC67-45AE-84A1-8AA94AA3F021}" destId="{32B59F97-9B5F-4C69-93B6-2AA2A814E2E3}" srcOrd="0" destOrd="0" presId="urn:microsoft.com/office/officeart/2005/8/layout/radial1"/>
    <dgm:cxn modelId="{082B4D45-5EA6-44F0-BE47-7347D1D2603E}" type="presParOf" srcId="{15BB7F2A-67F6-4341-9789-2CAD8278561F}" destId="{F70B91B5-ECF3-4770-B33A-C620C4B71682}" srcOrd="6" destOrd="0" presId="urn:microsoft.com/office/officeart/2005/8/layout/radial1"/>
    <dgm:cxn modelId="{569A5423-74A4-4337-82DC-9A718D4F21B3}" type="presParOf" srcId="{15BB7F2A-67F6-4341-9789-2CAD8278561F}" destId="{D29B7727-4FEC-4648-9FFE-65A97E6F890F}" srcOrd="7" destOrd="0" presId="urn:microsoft.com/office/officeart/2005/8/layout/radial1"/>
    <dgm:cxn modelId="{71A4C345-A258-472C-B710-26A78C3291A6}" type="presParOf" srcId="{D29B7727-4FEC-4648-9FFE-65A97E6F890F}" destId="{E27ECCB7-B31C-4721-A19A-C131D2D4C24C}" srcOrd="0" destOrd="0" presId="urn:microsoft.com/office/officeart/2005/8/layout/radial1"/>
    <dgm:cxn modelId="{889AAB4B-6570-4E38-87E2-066741BD383D}" type="presParOf" srcId="{15BB7F2A-67F6-4341-9789-2CAD8278561F}" destId="{3BD27AD7-BE36-4FD7-99F7-05BAF85BBCE5}" srcOrd="8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A88441-51E0-473A-BEB4-02E141E83A69}">
      <dsp:nvSpPr>
        <dsp:cNvPr id="0" name=""/>
        <dsp:cNvSpPr/>
      </dsp:nvSpPr>
      <dsp:spPr>
        <a:xfrm>
          <a:off x="4976696" y="2944696"/>
          <a:ext cx="2238607" cy="2238607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1778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4000" kern="1200" dirty="0"/>
            <a:t>북마크</a:t>
          </a:r>
        </a:p>
      </dsp:txBody>
      <dsp:txXfrm>
        <a:off x="5304532" y="3272532"/>
        <a:ext cx="1582935" cy="1582935"/>
      </dsp:txXfrm>
    </dsp:sp>
    <dsp:sp modelId="{3E21DDB2-9F12-4533-BA4D-EAACA22EFB5E}">
      <dsp:nvSpPr>
        <dsp:cNvPr id="0" name=""/>
        <dsp:cNvSpPr/>
      </dsp:nvSpPr>
      <dsp:spPr>
        <a:xfrm rot="16200000">
          <a:off x="5757550" y="2589721"/>
          <a:ext cx="676899" cy="33050"/>
        </a:xfrm>
        <a:custGeom>
          <a:avLst/>
          <a:gdLst/>
          <a:ahLst/>
          <a:cxnLst/>
          <a:rect l="0" t="0" r="0" b="0"/>
          <a:pathLst>
            <a:path>
              <a:moveTo>
                <a:pt x="0" y="16525"/>
              </a:moveTo>
              <a:lnTo>
                <a:pt x="676899" y="16525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6079077" y="2589323"/>
        <a:ext cx="33844" cy="33844"/>
      </dsp:txXfrm>
    </dsp:sp>
    <dsp:sp modelId="{CBDF7CA8-B022-47EA-B478-31AC6091D347}">
      <dsp:nvSpPr>
        <dsp:cNvPr id="0" name=""/>
        <dsp:cNvSpPr/>
      </dsp:nvSpPr>
      <dsp:spPr>
        <a:xfrm>
          <a:off x="4976696" y="29189"/>
          <a:ext cx="2238607" cy="2238607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200" b="1" kern="1200" dirty="0"/>
            <a:t>추가</a:t>
          </a:r>
        </a:p>
      </dsp:txBody>
      <dsp:txXfrm>
        <a:off x="5304532" y="357025"/>
        <a:ext cx="1582935" cy="1582935"/>
      </dsp:txXfrm>
    </dsp:sp>
    <dsp:sp modelId="{752DB6F7-79B1-4A94-972B-A0AC6648D28F}">
      <dsp:nvSpPr>
        <dsp:cNvPr id="0" name=""/>
        <dsp:cNvSpPr/>
      </dsp:nvSpPr>
      <dsp:spPr>
        <a:xfrm>
          <a:off x="7215303" y="4047474"/>
          <a:ext cx="676899" cy="33050"/>
        </a:xfrm>
        <a:custGeom>
          <a:avLst/>
          <a:gdLst/>
          <a:ahLst/>
          <a:cxnLst/>
          <a:rect l="0" t="0" r="0" b="0"/>
          <a:pathLst>
            <a:path>
              <a:moveTo>
                <a:pt x="0" y="16525"/>
              </a:moveTo>
              <a:lnTo>
                <a:pt x="676899" y="16525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7536831" y="4047077"/>
        <a:ext cx="33844" cy="33844"/>
      </dsp:txXfrm>
    </dsp:sp>
    <dsp:sp modelId="{A7C1ABE7-7759-415D-BB66-CED7B2753BA9}">
      <dsp:nvSpPr>
        <dsp:cNvPr id="0" name=""/>
        <dsp:cNvSpPr/>
      </dsp:nvSpPr>
      <dsp:spPr>
        <a:xfrm>
          <a:off x="7892203" y="2944696"/>
          <a:ext cx="2238607" cy="2238607"/>
        </a:xfrm>
        <a:prstGeom prst="ellipse">
          <a:avLst/>
        </a:prstGeom>
        <a:solidFill>
          <a:schemeClr val="accent5">
            <a:hueOff val="-3311292"/>
            <a:satOff val="13270"/>
            <a:lumOff val="2876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200" b="1" kern="1200" dirty="0"/>
            <a:t>취소</a:t>
          </a:r>
        </a:p>
      </dsp:txBody>
      <dsp:txXfrm>
        <a:off x="8220039" y="3272532"/>
        <a:ext cx="1582935" cy="1582935"/>
      </dsp:txXfrm>
    </dsp:sp>
    <dsp:sp modelId="{8A69C48C-BC67-45AE-84A1-8AA94AA3F021}">
      <dsp:nvSpPr>
        <dsp:cNvPr id="0" name=""/>
        <dsp:cNvSpPr/>
      </dsp:nvSpPr>
      <dsp:spPr>
        <a:xfrm rot="5400000">
          <a:off x="5757550" y="5505228"/>
          <a:ext cx="676899" cy="33050"/>
        </a:xfrm>
        <a:custGeom>
          <a:avLst/>
          <a:gdLst/>
          <a:ahLst/>
          <a:cxnLst/>
          <a:rect l="0" t="0" r="0" b="0"/>
          <a:pathLst>
            <a:path>
              <a:moveTo>
                <a:pt x="0" y="16525"/>
              </a:moveTo>
              <a:lnTo>
                <a:pt x="676899" y="16525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6079077" y="5504831"/>
        <a:ext cx="33844" cy="33844"/>
      </dsp:txXfrm>
    </dsp:sp>
    <dsp:sp modelId="{F70B91B5-ECF3-4770-B33A-C620C4B71682}">
      <dsp:nvSpPr>
        <dsp:cNvPr id="0" name=""/>
        <dsp:cNvSpPr/>
      </dsp:nvSpPr>
      <dsp:spPr>
        <a:xfrm>
          <a:off x="4976696" y="5860203"/>
          <a:ext cx="2238607" cy="2238607"/>
        </a:xfrm>
        <a:prstGeom prst="ellipse">
          <a:avLst/>
        </a:prstGeom>
        <a:solidFill>
          <a:schemeClr val="accent5">
            <a:hueOff val="-6622584"/>
            <a:satOff val="26541"/>
            <a:lumOff val="5752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200" b="1" kern="1200" dirty="0"/>
            <a:t>불러</a:t>
          </a:r>
          <a:endParaRPr lang="en-US" altLang="ko-KR" sz="3200" b="1" kern="1200" dirty="0"/>
        </a:p>
        <a:p>
          <a:pPr marL="0" lvl="0" indent="0" algn="ctr" defTabSz="1422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200" b="1" kern="1200" dirty="0"/>
            <a:t>오기</a:t>
          </a:r>
        </a:p>
      </dsp:txBody>
      <dsp:txXfrm>
        <a:off x="5304532" y="6188039"/>
        <a:ext cx="1582935" cy="1582935"/>
      </dsp:txXfrm>
    </dsp:sp>
    <dsp:sp modelId="{D29B7727-4FEC-4648-9FFE-65A97E6F890F}">
      <dsp:nvSpPr>
        <dsp:cNvPr id="0" name=""/>
        <dsp:cNvSpPr/>
      </dsp:nvSpPr>
      <dsp:spPr>
        <a:xfrm rot="10800000">
          <a:off x="4299796" y="4047474"/>
          <a:ext cx="676899" cy="33050"/>
        </a:xfrm>
        <a:custGeom>
          <a:avLst/>
          <a:gdLst/>
          <a:ahLst/>
          <a:cxnLst/>
          <a:rect l="0" t="0" r="0" b="0"/>
          <a:pathLst>
            <a:path>
              <a:moveTo>
                <a:pt x="0" y="16525"/>
              </a:moveTo>
              <a:lnTo>
                <a:pt x="676899" y="16525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 rot="10800000">
        <a:off x="4621323" y="4047077"/>
        <a:ext cx="33844" cy="33844"/>
      </dsp:txXfrm>
    </dsp:sp>
    <dsp:sp modelId="{3BD27AD7-BE36-4FD7-99F7-05BAF85BBCE5}">
      <dsp:nvSpPr>
        <dsp:cNvPr id="0" name=""/>
        <dsp:cNvSpPr/>
      </dsp:nvSpPr>
      <dsp:spPr>
        <a:xfrm>
          <a:off x="2061189" y="2944696"/>
          <a:ext cx="2238607" cy="2238607"/>
        </a:xfrm>
        <a:prstGeom prst="ellipse">
          <a:avLst/>
        </a:prstGeom>
        <a:solidFill>
          <a:schemeClr val="accent5">
            <a:hueOff val="-9933876"/>
            <a:satOff val="39811"/>
            <a:lumOff val="8628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200" b="1" kern="1200" dirty="0"/>
            <a:t>메일</a:t>
          </a:r>
          <a:endParaRPr lang="en-US" altLang="ko-KR" sz="3200" b="1" kern="1200" dirty="0"/>
        </a:p>
        <a:p>
          <a:pPr marL="0" lvl="0" indent="0" algn="ctr" defTabSz="1422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200" b="1" kern="1200" dirty="0"/>
            <a:t>삭제</a:t>
          </a:r>
        </a:p>
      </dsp:txBody>
      <dsp:txXfrm>
        <a:off x="2389025" y="3272532"/>
        <a:ext cx="1582935" cy="158293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A88441-51E0-473A-BEB4-02E141E83A69}">
      <dsp:nvSpPr>
        <dsp:cNvPr id="0" name=""/>
        <dsp:cNvSpPr/>
      </dsp:nvSpPr>
      <dsp:spPr>
        <a:xfrm>
          <a:off x="5911830" y="3351981"/>
          <a:ext cx="2548373" cy="2548373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1275" tIns="41275" rIns="41275" bIns="41275" numCol="1" spcCol="1270" anchor="ctr" anchorCtr="0">
          <a:noAutofit/>
        </a:bodyPr>
        <a:lstStyle/>
        <a:p>
          <a:pPr marL="0" lvl="0" indent="0" algn="ctr" defTabSz="2889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6500" kern="1200" dirty="0">
              <a:latin typeface="나눔스퀘어 Bold" panose="020B0600000101010101" pitchFamily="50" charset="-127"/>
              <a:ea typeface="나눔스퀘어 Bold" panose="020B0600000101010101" pitchFamily="50" charset="-127"/>
            </a:rPr>
            <a:t>스팸</a:t>
          </a:r>
        </a:p>
      </dsp:txBody>
      <dsp:txXfrm>
        <a:off x="6285031" y="3725182"/>
        <a:ext cx="1801971" cy="1801971"/>
      </dsp:txXfrm>
    </dsp:sp>
    <dsp:sp modelId="{3E21DDB2-9F12-4533-BA4D-EAACA22EFB5E}">
      <dsp:nvSpPr>
        <dsp:cNvPr id="0" name=""/>
        <dsp:cNvSpPr/>
      </dsp:nvSpPr>
      <dsp:spPr>
        <a:xfrm rot="16200000">
          <a:off x="6801981" y="2951987"/>
          <a:ext cx="768071" cy="31916"/>
        </a:xfrm>
        <a:custGeom>
          <a:avLst/>
          <a:gdLst/>
          <a:ahLst/>
          <a:cxnLst/>
          <a:rect l="0" t="0" r="0" b="0"/>
          <a:pathLst>
            <a:path>
              <a:moveTo>
                <a:pt x="0" y="15958"/>
              </a:moveTo>
              <a:lnTo>
                <a:pt x="768071" y="15958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>
            <a:latin typeface="나눔스퀘어 Bold" panose="020B0600000101010101" pitchFamily="50" charset="-127"/>
            <a:ea typeface="나눔스퀘어 Bold" panose="020B0600000101010101" pitchFamily="50" charset="-127"/>
          </a:endParaRPr>
        </a:p>
      </dsp:txBody>
      <dsp:txXfrm>
        <a:off x="7166815" y="2948743"/>
        <a:ext cx="38403" cy="38403"/>
      </dsp:txXfrm>
    </dsp:sp>
    <dsp:sp modelId="{CBDF7CA8-B022-47EA-B478-31AC6091D347}">
      <dsp:nvSpPr>
        <dsp:cNvPr id="0" name=""/>
        <dsp:cNvSpPr/>
      </dsp:nvSpPr>
      <dsp:spPr>
        <a:xfrm>
          <a:off x="5911830" y="35535"/>
          <a:ext cx="2548373" cy="2548373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700" b="1" kern="1200" dirty="0">
              <a:latin typeface="나눔스퀘어 Bold" panose="020B0600000101010101" pitchFamily="50" charset="-127"/>
              <a:ea typeface="나눔스퀘어 Bold" panose="020B0600000101010101" pitchFamily="50" charset="-127"/>
            </a:rPr>
            <a:t>스팸 </a:t>
          </a:r>
          <a:r>
            <a:rPr lang="ko-KR" altLang="en-US" sz="2700" b="1" kern="1200">
              <a:latin typeface="나눔스퀘어 Bold" panose="020B0600000101010101" pitchFamily="50" charset="-127"/>
              <a:ea typeface="나눔스퀘어 Bold" panose="020B0600000101010101" pitchFamily="50" charset="-127"/>
            </a:rPr>
            <a:t>단어</a:t>
          </a:r>
          <a:r>
            <a:rPr lang="en-US" altLang="ko-KR" sz="2700" b="1" kern="1200">
              <a:latin typeface="나눔스퀘어 Bold" panose="020B0600000101010101" pitchFamily="50" charset="-127"/>
              <a:ea typeface="나눔스퀘어 Bold" panose="020B0600000101010101" pitchFamily="50" charset="-127"/>
            </a:rPr>
            <a:t>/</a:t>
          </a:r>
        </a:p>
        <a:p>
          <a:pPr marL="0" lvl="0" indent="0" algn="ctr" defTabSz="1200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700" b="1" kern="1200">
              <a:latin typeface="나눔스퀘어 Bold" panose="020B0600000101010101" pitchFamily="50" charset="-127"/>
              <a:ea typeface="나눔스퀘어 Bold" panose="020B0600000101010101" pitchFamily="50" charset="-127"/>
            </a:rPr>
            <a:t>이메일추가</a:t>
          </a:r>
          <a:endParaRPr lang="ko-KR" altLang="en-US" sz="2700" b="1" kern="1200" dirty="0">
            <a:latin typeface="나눔스퀘어 Bold" panose="020B0600000101010101" pitchFamily="50" charset="-127"/>
            <a:ea typeface="나눔스퀘어 Bold" panose="020B0600000101010101" pitchFamily="50" charset="-127"/>
          </a:endParaRPr>
        </a:p>
      </dsp:txBody>
      <dsp:txXfrm>
        <a:off x="6285031" y="408736"/>
        <a:ext cx="1801971" cy="1801971"/>
      </dsp:txXfrm>
    </dsp:sp>
    <dsp:sp modelId="{752DB6F7-79B1-4A94-972B-A0AC6648D28F}">
      <dsp:nvSpPr>
        <dsp:cNvPr id="0" name=""/>
        <dsp:cNvSpPr/>
      </dsp:nvSpPr>
      <dsp:spPr>
        <a:xfrm>
          <a:off x="8460204" y="4610210"/>
          <a:ext cx="768071" cy="31916"/>
        </a:xfrm>
        <a:custGeom>
          <a:avLst/>
          <a:gdLst/>
          <a:ahLst/>
          <a:cxnLst/>
          <a:rect l="0" t="0" r="0" b="0"/>
          <a:pathLst>
            <a:path>
              <a:moveTo>
                <a:pt x="0" y="15958"/>
              </a:moveTo>
              <a:lnTo>
                <a:pt x="768071" y="15958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>
            <a:latin typeface="나눔스퀘어 Bold" panose="020B0600000101010101" pitchFamily="50" charset="-127"/>
            <a:ea typeface="나눔스퀘어 Bold" panose="020B0600000101010101" pitchFamily="50" charset="-127"/>
          </a:endParaRPr>
        </a:p>
      </dsp:txBody>
      <dsp:txXfrm>
        <a:off x="8825038" y="4606966"/>
        <a:ext cx="38403" cy="38403"/>
      </dsp:txXfrm>
    </dsp:sp>
    <dsp:sp modelId="{A7C1ABE7-7759-415D-BB66-CED7B2753BA9}">
      <dsp:nvSpPr>
        <dsp:cNvPr id="0" name=""/>
        <dsp:cNvSpPr/>
      </dsp:nvSpPr>
      <dsp:spPr>
        <a:xfrm>
          <a:off x="9228276" y="3351981"/>
          <a:ext cx="2548373" cy="2548373"/>
        </a:xfrm>
        <a:prstGeom prst="ellipse">
          <a:avLst/>
        </a:prstGeom>
        <a:solidFill>
          <a:schemeClr val="accent5">
            <a:hueOff val="-3311292"/>
            <a:satOff val="13270"/>
            <a:lumOff val="2876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800" b="1" kern="1200" dirty="0">
              <a:latin typeface="나눔스퀘어 Bold" panose="020B0600000101010101" pitchFamily="50" charset="-127"/>
              <a:ea typeface="나눔스퀘어 Bold" panose="020B0600000101010101" pitchFamily="50" charset="-127"/>
            </a:rPr>
            <a:t>스팸 단어</a:t>
          </a:r>
          <a:r>
            <a:rPr lang="en-US" altLang="ko-KR" sz="2800" b="1" kern="1200" dirty="0">
              <a:latin typeface="나눔스퀘어 Bold" panose="020B0600000101010101" pitchFamily="50" charset="-127"/>
              <a:ea typeface="나눔스퀘어 Bold" panose="020B0600000101010101" pitchFamily="50" charset="-127"/>
            </a:rPr>
            <a:t>/</a:t>
          </a:r>
          <a:r>
            <a:rPr lang="ko-KR" altLang="en-US" sz="2800" b="1" kern="1200" dirty="0">
              <a:latin typeface="나눔스퀘어 Bold" panose="020B0600000101010101" pitchFamily="50" charset="-127"/>
              <a:ea typeface="나눔스퀘어 Bold" panose="020B0600000101010101" pitchFamily="50" charset="-127"/>
            </a:rPr>
            <a:t>이메일 삭제</a:t>
          </a:r>
        </a:p>
      </dsp:txBody>
      <dsp:txXfrm>
        <a:off x="9601477" y="3725182"/>
        <a:ext cx="1801971" cy="1801971"/>
      </dsp:txXfrm>
    </dsp:sp>
    <dsp:sp modelId="{8A69C48C-BC67-45AE-84A1-8AA94AA3F021}">
      <dsp:nvSpPr>
        <dsp:cNvPr id="0" name=""/>
        <dsp:cNvSpPr/>
      </dsp:nvSpPr>
      <dsp:spPr>
        <a:xfrm rot="5400000">
          <a:off x="6801981" y="6268433"/>
          <a:ext cx="768071" cy="31916"/>
        </a:xfrm>
        <a:custGeom>
          <a:avLst/>
          <a:gdLst/>
          <a:ahLst/>
          <a:cxnLst/>
          <a:rect l="0" t="0" r="0" b="0"/>
          <a:pathLst>
            <a:path>
              <a:moveTo>
                <a:pt x="0" y="15958"/>
              </a:moveTo>
              <a:lnTo>
                <a:pt x="768071" y="15958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>
            <a:latin typeface="나눔스퀘어 Bold" panose="020B0600000101010101" pitchFamily="50" charset="-127"/>
            <a:ea typeface="나눔스퀘어 Bold" panose="020B0600000101010101" pitchFamily="50" charset="-127"/>
          </a:endParaRPr>
        </a:p>
      </dsp:txBody>
      <dsp:txXfrm>
        <a:off x="7166815" y="6265189"/>
        <a:ext cx="38403" cy="38403"/>
      </dsp:txXfrm>
    </dsp:sp>
    <dsp:sp modelId="{F70B91B5-ECF3-4770-B33A-C620C4B71682}">
      <dsp:nvSpPr>
        <dsp:cNvPr id="0" name=""/>
        <dsp:cNvSpPr/>
      </dsp:nvSpPr>
      <dsp:spPr>
        <a:xfrm>
          <a:off x="5911830" y="6668427"/>
          <a:ext cx="2548373" cy="2548373"/>
        </a:xfrm>
        <a:prstGeom prst="ellipse">
          <a:avLst/>
        </a:prstGeom>
        <a:solidFill>
          <a:schemeClr val="accent5">
            <a:hueOff val="-6622584"/>
            <a:satOff val="26541"/>
            <a:lumOff val="5752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2225" tIns="22225" rIns="22225" bIns="22225" numCol="1" spcCol="1270" anchor="ctr" anchorCtr="0">
          <a:noAutofit/>
        </a:bodyPr>
        <a:lstStyle/>
        <a:p>
          <a:pPr marL="0" lvl="0" indent="0" algn="ctr" defTabSz="1555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500" b="1" kern="1200" dirty="0">
              <a:latin typeface="나눔스퀘어 Bold" panose="020B0600000101010101" pitchFamily="50" charset="-127"/>
              <a:ea typeface="나눔스퀘어 Bold" panose="020B0600000101010101" pitchFamily="50" charset="-127"/>
            </a:rPr>
            <a:t>불러</a:t>
          </a:r>
          <a:endParaRPr lang="en-US" altLang="ko-KR" sz="3500" b="1" kern="1200" dirty="0">
            <a:latin typeface="나눔스퀘어 Bold" panose="020B0600000101010101" pitchFamily="50" charset="-127"/>
            <a:ea typeface="나눔스퀘어 Bold" panose="020B0600000101010101" pitchFamily="50" charset="-127"/>
          </a:endParaRPr>
        </a:p>
        <a:p>
          <a:pPr marL="0" lvl="0" indent="0" algn="ctr" defTabSz="1555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500" b="1" kern="1200" dirty="0">
              <a:latin typeface="나눔스퀘어 Bold" panose="020B0600000101010101" pitchFamily="50" charset="-127"/>
              <a:ea typeface="나눔스퀘어 Bold" panose="020B0600000101010101" pitchFamily="50" charset="-127"/>
            </a:rPr>
            <a:t>오기</a:t>
          </a:r>
        </a:p>
      </dsp:txBody>
      <dsp:txXfrm>
        <a:off x="6285031" y="7041628"/>
        <a:ext cx="1801971" cy="1801971"/>
      </dsp:txXfrm>
    </dsp:sp>
    <dsp:sp modelId="{D29B7727-4FEC-4648-9FFE-65A97E6F890F}">
      <dsp:nvSpPr>
        <dsp:cNvPr id="0" name=""/>
        <dsp:cNvSpPr/>
      </dsp:nvSpPr>
      <dsp:spPr>
        <a:xfrm rot="10800000">
          <a:off x="5143758" y="4610210"/>
          <a:ext cx="768071" cy="31916"/>
        </a:xfrm>
        <a:custGeom>
          <a:avLst/>
          <a:gdLst/>
          <a:ahLst/>
          <a:cxnLst/>
          <a:rect l="0" t="0" r="0" b="0"/>
          <a:pathLst>
            <a:path>
              <a:moveTo>
                <a:pt x="0" y="15958"/>
              </a:moveTo>
              <a:lnTo>
                <a:pt x="768071" y="15958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>
            <a:latin typeface="나눔스퀘어 Bold" panose="020B0600000101010101" pitchFamily="50" charset="-127"/>
            <a:ea typeface="나눔스퀘어 Bold" panose="020B0600000101010101" pitchFamily="50" charset="-127"/>
          </a:endParaRPr>
        </a:p>
      </dsp:txBody>
      <dsp:txXfrm rot="10800000">
        <a:off x="5508592" y="4606966"/>
        <a:ext cx="38403" cy="38403"/>
      </dsp:txXfrm>
    </dsp:sp>
    <dsp:sp modelId="{3BD27AD7-BE36-4FD7-99F7-05BAF85BBCE5}">
      <dsp:nvSpPr>
        <dsp:cNvPr id="0" name=""/>
        <dsp:cNvSpPr/>
      </dsp:nvSpPr>
      <dsp:spPr>
        <a:xfrm>
          <a:off x="2595384" y="3351981"/>
          <a:ext cx="2548373" cy="2548373"/>
        </a:xfrm>
        <a:prstGeom prst="ellipse">
          <a:avLst/>
        </a:prstGeom>
        <a:solidFill>
          <a:schemeClr val="accent5">
            <a:hueOff val="-9933876"/>
            <a:satOff val="39811"/>
            <a:lumOff val="8628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2225" tIns="22225" rIns="22225" bIns="22225" numCol="1" spcCol="1270" anchor="ctr" anchorCtr="0">
          <a:noAutofit/>
        </a:bodyPr>
        <a:lstStyle/>
        <a:p>
          <a:pPr marL="0" lvl="0" indent="0" algn="ctr" defTabSz="1555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500" b="1" kern="1200" dirty="0">
              <a:latin typeface="나눔스퀘어 Bold" panose="020B0600000101010101" pitchFamily="50" charset="-127"/>
              <a:ea typeface="나눔스퀘어 Bold" panose="020B0600000101010101" pitchFamily="50" charset="-127"/>
            </a:rPr>
            <a:t>스팸 메일</a:t>
          </a:r>
          <a:endParaRPr lang="en-US" altLang="ko-KR" sz="3500" b="1" kern="1200" dirty="0">
            <a:latin typeface="나눔스퀘어 Bold" panose="020B0600000101010101" pitchFamily="50" charset="-127"/>
            <a:ea typeface="나눔스퀘어 Bold" panose="020B0600000101010101" pitchFamily="50" charset="-127"/>
          </a:endParaRPr>
        </a:p>
        <a:p>
          <a:pPr marL="0" lvl="0" indent="0" algn="ctr" defTabSz="1555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500" b="1" kern="1200" dirty="0">
              <a:latin typeface="나눔스퀘어 Bold" panose="020B0600000101010101" pitchFamily="50" charset="-127"/>
              <a:ea typeface="나눔스퀘어 Bold" panose="020B0600000101010101" pitchFamily="50" charset="-127"/>
            </a:rPr>
            <a:t>삭제</a:t>
          </a:r>
        </a:p>
      </dsp:txBody>
      <dsp:txXfrm>
        <a:off x="2968585" y="3725182"/>
        <a:ext cx="1801971" cy="180197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36043381-332F-4D98-9B61-D9C382285C8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7A06C33-B0DC-4B1F-ADDB-474C31B2344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9461CF-1C5D-45BC-A1BD-D5912AD181A4}" type="datetimeFigureOut">
              <a:rPr lang="ko-KR" altLang="en-US" smtClean="0"/>
              <a:t>2021-06-04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7B732DF-7AF3-4AF1-B2CE-FA2D51D5865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107420E-0E01-4D3B-BBBA-018C2B4B207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919F06-33F9-4A24-BF67-233498AFBE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24734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A267C9-0BF4-49BD-903C-2B7DF69D2DC5}" type="datetimeFigureOut">
              <a:rPr lang="ko-KR" altLang="en-US" smtClean="0"/>
              <a:t>2021-06-04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A79C8E-7AC9-4929-A1DC-F30527709C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74196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95532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자세한 소스코드의 내용은 보고서에 잇다</a:t>
            </a: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&lt;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수정 후 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UserAdminHandler add_user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메소드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&gt;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17626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자세한 소스코드의 내용은 보고서에 잇다</a:t>
            </a: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&lt;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수정 후 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UserAdminHandler add_user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메소드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&gt;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5623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사용자 추가 제거 회원가입 회원탈퇴 전부 같은 것을 사용한다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67550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자세한 소스코드의 내용은 보고서에 잇다</a:t>
            </a: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&lt;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수정 후 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UserAdminHandler add_user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메소드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&gt;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15135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자세한 소스코드의 내용은 보고서에 잇다</a:t>
            </a: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&lt;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수정 후 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UserAdminHandler add_user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메소드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&gt;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69538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자세한 소스코드의 내용은 보고서에 잇다</a:t>
            </a: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&lt;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수정 후 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UserAdminHandler add_user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메소드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&gt;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85680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자세한 소스코드의 내용은 보고서에 잇다</a:t>
            </a: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&lt;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수정 후 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UserAdminHandler add_user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메소드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&gt;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73297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01924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자세한 소스코드의 내용은 보고서에 잇다</a:t>
            </a: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&lt;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수정 후 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UserAdminHandler add_user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메소드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&gt;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315222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자세한 소스코드의 내용은 보고서에 잇다</a:t>
            </a: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&lt;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수정 후 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UserAdminHandler add_user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메소드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&gt;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08942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849921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자세한 소스코드의 내용은 보고서에 잇다</a:t>
            </a: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&lt;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수정 후 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UserAdminHandler add_user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메소드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&gt;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483607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자세한 소스코드의 내용은 보고서에 잇다</a:t>
            </a: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&lt;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수정 후 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UserAdminHandler add_user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메소드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&gt;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636804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813174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자세한 소스코드의 내용은 보고서에 잇다</a:t>
            </a: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&lt;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수정 후 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UserAdminHandler add_user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메소드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&gt;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75829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자세한 소스코드의 내용은 보고서에 잇다</a:t>
            </a: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&lt;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수정 후 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UserAdminHandler add_user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메소드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&gt;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229702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자세한 소스코드의 내용은 보고서에 잇다</a:t>
            </a: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&lt;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수정 후 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UserAdminHandler add_user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메소드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&gt;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389168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자세한 소스코드의 내용은 보고서에 잇다</a:t>
            </a: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&lt;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수정 후 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UserAdminHandler add_user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메소드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&gt;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320209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자세한 소스코드의 내용은 보고서에 잇다</a:t>
            </a: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&lt;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수정 후 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UserAdminHandler add_user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메소드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&gt;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2623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자세한 소스코드의 내용은 보고서에 잇다</a:t>
            </a: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&lt;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수정 후 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UserAdminHandler add_user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메소드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&gt;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351480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자세한 소스코드의 내용은 보고서에 잇다</a:t>
            </a: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&lt;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수정 후 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UserAdminHandler add_user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메소드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&gt;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34100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904006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자세한 소스코드의 내용은 보고서에 잇다</a:t>
            </a: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&lt;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수정 후 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UserAdminHandler add_user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메소드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&gt;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029527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자세한 소스코드의 내용은 보고서에 잇다</a:t>
            </a: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&lt;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수정 후 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UserAdminHandler add_user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메소드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&gt;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014340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자세한 소스코드의 내용은 보고서에 잇다</a:t>
            </a: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&lt;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수정 후 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UserAdminHandler add_user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메소드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&gt;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323596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자세한 소스코드의 내용은 보고서에 잇다</a:t>
            </a: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&lt;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수정 후 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UserAdminHandler add_user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메소드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&gt;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451609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자세한 소스코드의 내용은 보고서에 잇다</a:t>
            </a: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&lt;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수정 후 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UserAdminHandler add_user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메소드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&gt;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511909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자세한 소스코드의 내용은 보고서에 잇다</a:t>
            </a: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&lt;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수정 후 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UserAdminHandler add_user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메소드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&gt;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484129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자세한 소스코드의 내용은 보고서에 잇다</a:t>
            </a: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&lt;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수정 후 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UserAdminHandler add_user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메소드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&gt;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067734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자세한 소스코드의 내용은 보고서에 잇다</a:t>
            </a: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&lt;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수정 후 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UserAdminHandler add_user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메소드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&gt;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783869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자세한 소스코드의 내용은 보고서에 잇다</a:t>
            </a: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&lt;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수정 후 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UserAdminHandler add_user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메소드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&gt;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492845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설계클래스 다이어그램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98685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465169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설계클래스 다이어그램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701154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386308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설계클래스 다이어그램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879918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설계클래스 다이어그램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938949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설계클래스 다이어그램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208509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설계클래스 다이어그램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429821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설계클래스 다이어그램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705220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설계클래스 다이어그램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259474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설계클래스 다이어그램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973561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설계클래스 다이어그램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44045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658828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설계클래스 다이어그램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643563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설계클래스 다이어그램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034878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설계클래스 다이어그램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793448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설계클래스 다이어그램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69100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설계클래스 다이어그램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74446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설계클래스 다이어그램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868968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설계클래스 다이어그램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730368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141387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설계클래스 다이어그램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134464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설계클래스 다이어그램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41512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자세한 소스코드의 내용은 보고서에 잇다</a:t>
            </a: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&lt;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수정 후 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UserAdminHandler add_user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메소드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&gt;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561478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설계클래스 다이어그램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720240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918381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설계클래스 다이어그램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726565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4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번메일을 삭제하겠습니다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637938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4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번 메일이 없어진것을 확인 할 수 있습니다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.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2603422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디비에 선택한 메일이 들어와있는것을 확인할 수 있습니다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9733149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설계클래스 다이어그램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4601366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설계클래스 다이어그램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7325504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설계클래스 다이어그램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9173473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설계클래스 다이어그램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07232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자세한 소스코드의 내용은 보고서에 잇다</a:t>
            </a: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&lt;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수정 후 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UserAdminHandler add_user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메소드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&gt;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7151357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설계클래스 다이어그램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7158232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설계클래스 다이어그램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9059953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설계클래스 다이어그램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4677279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설계클래스 다이어그램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86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6713316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설계클래스 다이어그램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87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9072257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설계클래스 다이어그램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88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7356866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설계클래스 다이어그램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89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3054717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설계클래스 다이어그램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90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3239028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설계클래스 다이어그램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91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8779833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설계클래스 다이어그램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92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39377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자세한 소스코드의 내용은 보고서에 잇다</a:t>
            </a: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&lt;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수정 후 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UserAdminHandler add_user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메소드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&gt;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0236259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설계클래스 다이어그램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93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444027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설계클래스 다이어그램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94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9678166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설계클래스 다이어그램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95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7061655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설계클래스 다이어그램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96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7662127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설계클래스 다이어그램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98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5708194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설계클래스 다이어그램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99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9912357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설계클래스 다이어그램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100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8814176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설계클래스 다이어그램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101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5175071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설계클래스 다이어그램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102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4129102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설계클래스 다이어그램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103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93398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자세한 소스코드의 내용은 보고서에 잇다</a:t>
            </a: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&lt;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수정 후 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UserAdminHandler add_user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메소드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&gt;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1139568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설계클래스 다이어그램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104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650691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설계클래스 다이어그램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105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08624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설계클래스 다이어그램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106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8153920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설계클래스 다이어그램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107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6967245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설계클래스 다이어그램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108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31639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CDAA4-97A4-4810-9C21-4A02538AB052}" type="datetime1">
              <a:rPr lang="en-US" altLang="ko-KR" smtClean="0"/>
              <a:t>6/4/2021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E7644-413A-4CA4-A671-A07EF07EDCBB}" type="datetime1">
              <a:rPr lang="en-US" altLang="ko-KR" smtClean="0"/>
              <a:t>6/4/2021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FD5F373-636A-48ED-A46D-084E7B68F9BC}"/>
              </a:ext>
            </a:extLst>
          </p:cNvPr>
          <p:cNvSpPr txBox="1">
            <a:spLocks/>
          </p:cNvSpPr>
          <p:nvPr userDrawn="1"/>
        </p:nvSpPr>
        <p:spPr>
          <a:xfrm>
            <a:off x="15773400" y="3429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36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BBF43E-258E-4BC0-9011-A5FC42BF94CC}" type="datetime1">
              <a:rPr lang="en-US" altLang="ko-KR" smtClean="0"/>
              <a:t>6/4/2021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E438F-327D-4AEB-BCD3-1071C46B86FA}" type="datetime1">
              <a:rPr lang="en-US" altLang="ko-KR" smtClean="0"/>
              <a:t>6/4/2021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3B7E44-4700-4D77-850B-488F0BE87121}" type="datetime1">
              <a:rPr lang="en-US" altLang="ko-KR" smtClean="0"/>
              <a:t>6/4/2021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169CB-AC1E-4B75-A643-061B8C1FF9DA}" type="datetime1">
              <a:rPr lang="en-US" altLang="ko-KR" smtClean="0"/>
              <a:t>6/4/2021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991E2-E631-4F07-975B-A625C31E470E}" type="datetime1">
              <a:rPr lang="en-US" altLang="ko-KR" smtClean="0"/>
              <a:t>6/4/2021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C626C-0A8C-4DA3-B242-D6D324C33587}" type="datetime1">
              <a:rPr lang="en-US" altLang="ko-KR" smtClean="0"/>
              <a:t>6/4/2021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AE92D2CC-E776-4AF6-999B-19C92259B2BD}"/>
              </a:ext>
            </a:extLst>
          </p:cNvPr>
          <p:cNvSpPr txBox="1">
            <a:spLocks/>
          </p:cNvSpPr>
          <p:nvPr userDrawn="1"/>
        </p:nvSpPr>
        <p:spPr>
          <a:xfrm>
            <a:off x="15773400" y="3429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36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083A2-3ECD-4BD3-8783-14E9A8084152}" type="datetime1">
              <a:rPr lang="en-US" altLang="ko-KR" smtClean="0"/>
              <a:t>6/4/2021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60C30F28-E622-426F-B8B9-CACF0638BA17}"/>
              </a:ext>
            </a:extLst>
          </p:cNvPr>
          <p:cNvSpPr txBox="1">
            <a:spLocks/>
          </p:cNvSpPr>
          <p:nvPr userDrawn="1"/>
        </p:nvSpPr>
        <p:spPr>
          <a:xfrm>
            <a:off x="15773400" y="3429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36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1393E5F-521B-4CAD-9D3A-AE923D912DC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439DE-0F8C-4338-8EEE-F0840AF7BBB3}" type="datetime1">
              <a:rPr lang="en-US" altLang="ko-KR" smtClean="0"/>
              <a:t>6/4/2021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F9D22-C492-4DF3-81F2-51FDB429221F}" type="datetime1">
              <a:rPr lang="en-US" altLang="ko-KR" smtClean="0"/>
              <a:t>6/4/2021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380128F0-852A-4A2B-B9D4-9693DF70C129}"/>
              </a:ext>
            </a:extLst>
          </p:cNvPr>
          <p:cNvSpPr txBox="1">
            <a:spLocks/>
          </p:cNvSpPr>
          <p:nvPr userDrawn="1"/>
        </p:nvSpPr>
        <p:spPr>
          <a:xfrm>
            <a:off x="15773400" y="3429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36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E036C3CF-AB2A-4334-A27A-77652BF81C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7297400" y="92075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sz="3600" b="1"/>
            </a:lvl1pPr>
          </a:lstStyle>
          <a:p>
            <a:fld id="{B1393E5F-521B-4CAD-9D3A-AE923D912DC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4B91EC-427A-4789-B77E-BF0BF0FA3009}" type="datetime1">
              <a:rPr lang="en-US" altLang="ko-KR" smtClean="0"/>
              <a:t>6/4/2021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961D8BDA-704E-4C65-BB8C-CAD3DF5BEE71}"/>
              </a:ext>
            </a:extLst>
          </p:cNvPr>
          <p:cNvSpPr txBox="1">
            <a:spLocks/>
          </p:cNvSpPr>
          <p:nvPr userDrawn="1"/>
        </p:nvSpPr>
        <p:spPr>
          <a:xfrm>
            <a:off x="15773400" y="3429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36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1393E5F-521B-4CAD-9D3A-AE923D912DCE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7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0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5.png"/><Relationship Id="rId4" Type="http://schemas.openxmlformats.org/officeDocument/2006/relationships/image" Target="../media/image174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9.png"/><Relationship Id="rId4" Type="http://schemas.openxmlformats.org/officeDocument/2006/relationships/image" Target="../media/image178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45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4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17" Type="http://schemas.openxmlformats.org/officeDocument/2006/relationships/image" Target="../media/image20.png"/><Relationship Id="rId2" Type="http://schemas.openxmlformats.org/officeDocument/2006/relationships/image" Target="../media/image6.png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77.png"/><Relationship Id="rId3" Type="http://schemas.openxmlformats.org/officeDocument/2006/relationships/image" Target="../media/image69.png"/><Relationship Id="rId7" Type="http://schemas.openxmlformats.org/officeDocument/2006/relationships/image" Target="../media/image71.png"/><Relationship Id="rId12" Type="http://schemas.openxmlformats.org/officeDocument/2006/relationships/image" Target="../media/image76.pn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8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11" Type="http://schemas.openxmlformats.org/officeDocument/2006/relationships/image" Target="../media/image75.png"/><Relationship Id="rId5" Type="http://schemas.openxmlformats.org/officeDocument/2006/relationships/image" Target="../media/image22.png"/><Relationship Id="rId15" Type="http://schemas.openxmlformats.org/officeDocument/2006/relationships/image" Target="../media/image79.png"/><Relationship Id="rId10" Type="http://schemas.openxmlformats.org/officeDocument/2006/relationships/image" Target="../media/image74.png"/><Relationship Id="rId4" Type="http://schemas.openxmlformats.org/officeDocument/2006/relationships/image" Target="../media/image4.png"/><Relationship Id="rId9" Type="http://schemas.openxmlformats.org/officeDocument/2006/relationships/image" Target="../media/image73.png"/><Relationship Id="rId14" Type="http://schemas.openxmlformats.org/officeDocument/2006/relationships/image" Target="../media/image7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1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4.png"/><Relationship Id="rId9" Type="http://schemas.openxmlformats.org/officeDocument/2006/relationships/image" Target="../media/image2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1.png"/><Relationship Id="rId4" Type="http://schemas.openxmlformats.org/officeDocument/2006/relationships/image" Target="../media/image10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1.png"/><Relationship Id="rId4" Type="http://schemas.openxmlformats.org/officeDocument/2006/relationships/image" Target="../media/image10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5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7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6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9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7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9.png"/><Relationship Id="rId4" Type="http://schemas.openxmlformats.org/officeDocument/2006/relationships/image" Target="../media/image13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9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3" Type="http://schemas.openxmlformats.org/officeDocument/2006/relationships/image" Target="../media/image4.png"/><Relationship Id="rId7" Type="http://schemas.openxmlformats.org/officeDocument/2006/relationships/image" Target="../media/image161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0.png"/><Relationship Id="rId5" Type="http://schemas.openxmlformats.org/officeDocument/2006/relationships/image" Target="../media/image159.png"/><Relationship Id="rId4" Type="http://schemas.openxmlformats.org/officeDocument/2006/relationships/image" Target="../media/image22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0E1F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330676" y="2335393"/>
            <a:ext cx="12565875" cy="191995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855119" y="3610478"/>
            <a:ext cx="12575467" cy="493714"/>
            <a:chOff x="2855119" y="3610478"/>
            <a:chExt cx="12575467" cy="49371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855119" y="3610478"/>
              <a:ext cx="12575467" cy="493714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048183" y="5272331"/>
            <a:ext cx="6252461" cy="3757369"/>
          </a:xfrm>
          <a:prstGeom prst="rect">
            <a:avLst/>
          </a:prstGeom>
        </p:spPr>
      </p:pic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264188D-9E2C-4E38-832A-217907823A9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7221200" y="19050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t>1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6338A9-710F-4D39-8F32-AF0C84631C4D}"/>
              </a:ext>
            </a:extLst>
          </p:cNvPr>
          <p:cNvSpPr txBox="1"/>
          <p:nvPr/>
        </p:nvSpPr>
        <p:spPr>
          <a:xfrm>
            <a:off x="8580956" y="4451171"/>
            <a:ext cx="152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8</a:t>
            </a:r>
            <a:r>
              <a:rPr lang="ko-KR" altLang="en-US" sz="4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조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D15A28CD-9358-45C9-811B-2C0DD6918A04}"/>
              </a:ext>
            </a:extLst>
          </p:cNvPr>
          <p:cNvSpPr txBox="1"/>
          <p:nvPr/>
        </p:nvSpPr>
        <p:spPr>
          <a:xfrm>
            <a:off x="533400" y="183059"/>
            <a:ext cx="57987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파일 다중 첨부</a:t>
            </a:r>
          </a:p>
        </p:txBody>
      </p:sp>
      <p:grpSp>
        <p:nvGrpSpPr>
          <p:cNvPr id="13" name="그룹 1001">
            <a:extLst>
              <a:ext uri="{FF2B5EF4-FFF2-40B4-BE49-F238E27FC236}">
                <a16:creationId xmlns:a16="http://schemas.microsoft.com/office/drawing/2014/main" id="{98FAE69E-85E7-47EC-966A-F88B444BD3BE}"/>
              </a:ext>
            </a:extLst>
          </p:cNvPr>
          <p:cNvGrpSpPr/>
          <p:nvPr/>
        </p:nvGrpSpPr>
        <p:grpSpPr>
          <a:xfrm>
            <a:off x="707175" y="772231"/>
            <a:ext cx="3788625" cy="408869"/>
            <a:chOff x="462444" y="965289"/>
            <a:chExt cx="3788625" cy="408869"/>
          </a:xfrm>
        </p:grpSpPr>
        <p:pic>
          <p:nvPicPr>
            <p:cNvPr id="14" name="Object 3">
              <a:extLst>
                <a:ext uri="{FF2B5EF4-FFF2-40B4-BE49-F238E27FC236}">
                  <a16:creationId xmlns:a16="http://schemas.microsoft.com/office/drawing/2014/main" id="{E4DF52DE-AA09-467E-8DBF-6113FFD6E1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2444" y="965289"/>
              <a:ext cx="3788625" cy="408869"/>
            </a:xfrm>
            <a:prstGeom prst="rect">
              <a:avLst/>
            </a:prstGeom>
          </p:spPr>
        </p:pic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3095B095-444B-418E-9CB2-F199FE9D17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2"/>
          <a:stretch/>
        </p:blipFill>
        <p:spPr>
          <a:xfrm>
            <a:off x="3543011" y="1770272"/>
            <a:ext cx="11201978" cy="69396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62F3608-BF48-4D99-9672-0288DBDE4151}"/>
              </a:ext>
            </a:extLst>
          </p:cNvPr>
          <p:cNvSpPr txBox="1"/>
          <p:nvPr/>
        </p:nvSpPr>
        <p:spPr>
          <a:xfrm>
            <a:off x="14478000" y="241430"/>
            <a:ext cx="327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/>
              <a:t>20173189 </a:t>
            </a:r>
            <a:r>
              <a:rPr lang="ko-KR" altLang="en-US" sz="2800" b="1"/>
              <a:t>김예진</a:t>
            </a:r>
          </a:p>
        </p:txBody>
      </p:sp>
    </p:spTree>
    <p:extLst>
      <p:ext uri="{BB962C8B-B14F-4D97-AF65-F5344CB8AC3E}">
        <p14:creationId xmlns:p14="http://schemas.microsoft.com/office/powerpoint/2010/main" val="4186535261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81633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관리자 페이지 접속제한 설계</a:t>
            </a:r>
            <a:endParaRPr lang="en-US" altLang="ko-KR" sz="4400">
              <a:solidFill>
                <a:schemeClr val="tx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12C84E6-62D4-4356-8797-C7EB54972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8" y="2092236"/>
            <a:ext cx="33772767" cy="91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99CFE647-E180-47E3-B148-9943547EE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7736" y="1838854"/>
            <a:ext cx="31196337" cy="1014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8" name="Rectangle 2">
            <a:extLst>
              <a:ext uri="{FF2B5EF4-FFF2-40B4-BE49-F238E27FC236}">
                <a16:creationId xmlns:a16="http://schemas.microsoft.com/office/drawing/2014/main" id="{426A2A3A-755C-4983-8413-6CD35B646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757" y="-170388"/>
            <a:ext cx="33018021" cy="75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1" name="Rectangle 6">
            <a:extLst>
              <a:ext uri="{FF2B5EF4-FFF2-40B4-BE49-F238E27FC236}">
                <a16:creationId xmlns:a16="http://schemas.microsoft.com/office/drawing/2014/main" id="{1084B9B6-A69F-4B86-96D0-CA587AA6C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3" name="Rectangle 4">
            <a:extLst>
              <a:ext uri="{FF2B5EF4-FFF2-40B4-BE49-F238E27FC236}">
                <a16:creationId xmlns:a16="http://schemas.microsoft.com/office/drawing/2014/main" id="{C64DE9AE-2D03-498F-806E-F1FC312ED5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73082" y="5504511"/>
            <a:ext cx="31629835" cy="1235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3A4244D-AC42-4477-A6DE-A989455FA6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8859" y="751287"/>
            <a:ext cx="29746221" cy="670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FDB44889-918E-4966-BF35-CCB2AB6F1A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1878478"/>
            <a:ext cx="32790310" cy="858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E596061-2C94-479D-98B4-3659D87567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67104211-445F-4182-A680-DD542410A9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1" name="Rectangle 2">
            <a:extLst>
              <a:ext uri="{FF2B5EF4-FFF2-40B4-BE49-F238E27FC236}">
                <a16:creationId xmlns:a16="http://schemas.microsoft.com/office/drawing/2014/main" id="{A0FAD76C-FE97-457C-8AAD-1F7E76B8A2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8991" y="2352095"/>
            <a:ext cx="32996075" cy="12535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2" name="Rectangle 2">
            <a:extLst>
              <a:ext uri="{FF2B5EF4-FFF2-40B4-BE49-F238E27FC236}">
                <a16:creationId xmlns:a16="http://schemas.microsoft.com/office/drawing/2014/main" id="{069177A0-C14A-473E-B691-1DEB14BB4D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3029" y="551703"/>
            <a:ext cx="30896135" cy="644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4" name="Rectangle 4">
            <a:extLst>
              <a:ext uri="{FF2B5EF4-FFF2-40B4-BE49-F238E27FC236}">
                <a16:creationId xmlns:a16="http://schemas.microsoft.com/office/drawing/2014/main" id="{13320B7D-F1FF-413D-AF60-05D2E02FA5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47430" y="538113"/>
            <a:ext cx="28069698" cy="637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5" name="Rectangle 2">
            <a:extLst>
              <a:ext uri="{FF2B5EF4-FFF2-40B4-BE49-F238E27FC236}">
                <a16:creationId xmlns:a16="http://schemas.microsoft.com/office/drawing/2014/main" id="{CE2804A1-D30A-4E31-B51E-93AAD1BBE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3249" y="1543653"/>
            <a:ext cx="32752989" cy="783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6" name="Rectangle 2">
            <a:extLst>
              <a:ext uri="{FF2B5EF4-FFF2-40B4-BE49-F238E27FC236}">
                <a16:creationId xmlns:a16="http://schemas.microsoft.com/office/drawing/2014/main" id="{535818DD-2F0E-4BB3-BEB9-2FEACE8F82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7656" y="1601101"/>
            <a:ext cx="29949746" cy="8148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6" name="Rectangle 2">
            <a:extLst>
              <a:ext uri="{FF2B5EF4-FFF2-40B4-BE49-F238E27FC236}">
                <a16:creationId xmlns:a16="http://schemas.microsoft.com/office/drawing/2014/main" id="{84CA46B4-DE02-4953-8838-49147D5D7F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5575" y="1504495"/>
            <a:ext cx="36889099" cy="862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7" name="Rectangle 2">
            <a:extLst>
              <a:ext uri="{FF2B5EF4-FFF2-40B4-BE49-F238E27FC236}">
                <a16:creationId xmlns:a16="http://schemas.microsoft.com/office/drawing/2014/main" id="{7555313D-98F0-4147-8148-F325B68757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1355602"/>
            <a:ext cx="30740916" cy="590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9" name="Rectangle 4">
            <a:extLst>
              <a:ext uri="{FF2B5EF4-FFF2-40B4-BE49-F238E27FC236}">
                <a16:creationId xmlns:a16="http://schemas.microsoft.com/office/drawing/2014/main" id="{2E649545-D74B-474D-81F6-E99E7FD583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0" name="Rectangle 4">
            <a:extLst>
              <a:ext uri="{FF2B5EF4-FFF2-40B4-BE49-F238E27FC236}">
                <a16:creationId xmlns:a16="http://schemas.microsoft.com/office/drawing/2014/main" id="{C6818E94-E38A-4819-895C-D8E9F6739C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1" name="Rectangle 2">
            <a:extLst>
              <a:ext uri="{FF2B5EF4-FFF2-40B4-BE49-F238E27FC236}">
                <a16:creationId xmlns:a16="http://schemas.microsoft.com/office/drawing/2014/main" id="{99DC4C6F-9DB8-41A5-B7CB-E8468593DF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3279" y="1127034"/>
            <a:ext cx="28518560" cy="6910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2" name="Rectangle 2">
            <a:extLst>
              <a:ext uri="{FF2B5EF4-FFF2-40B4-BE49-F238E27FC236}">
                <a16:creationId xmlns:a16="http://schemas.microsoft.com/office/drawing/2014/main" id="{30274C09-FB5C-4F9D-BB77-78BEF38B1D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94200" y="1683151"/>
            <a:ext cx="24559994" cy="6201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3" name="Rectangle 2">
            <a:extLst>
              <a:ext uri="{FF2B5EF4-FFF2-40B4-BE49-F238E27FC236}">
                <a16:creationId xmlns:a16="http://schemas.microsoft.com/office/drawing/2014/main" id="{F4FB7A3F-696A-47FD-A257-961BCDE711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98600" y="2319274"/>
            <a:ext cx="28951276" cy="730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4" name="Rectangle 2">
            <a:extLst>
              <a:ext uri="{FF2B5EF4-FFF2-40B4-BE49-F238E27FC236}">
                <a16:creationId xmlns:a16="http://schemas.microsoft.com/office/drawing/2014/main" id="{03374967-7A19-4F5B-AFF0-EEE2C7B297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301896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5" name="Rectangle 2">
            <a:extLst>
              <a:ext uri="{FF2B5EF4-FFF2-40B4-BE49-F238E27FC236}">
                <a16:creationId xmlns:a16="http://schemas.microsoft.com/office/drawing/2014/main" id="{140A0334-FBEA-4A40-955F-169C2A10CA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74437" y="1667147"/>
            <a:ext cx="31728752" cy="785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6" name="Rectangle 2">
            <a:extLst>
              <a:ext uri="{FF2B5EF4-FFF2-40B4-BE49-F238E27FC236}">
                <a16:creationId xmlns:a16="http://schemas.microsoft.com/office/drawing/2014/main" id="{1B144AD4-75FF-499A-B8A4-F368264FDD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5357" y="1974708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7" name="Rectangle 2">
            <a:extLst>
              <a:ext uri="{FF2B5EF4-FFF2-40B4-BE49-F238E27FC236}">
                <a16:creationId xmlns:a16="http://schemas.microsoft.com/office/drawing/2014/main" id="{E1A98474-71A8-446E-A434-36667BF98D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05014" y="819161"/>
            <a:ext cx="30282402" cy="686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8" name="Rectangle 2">
            <a:extLst>
              <a:ext uri="{FF2B5EF4-FFF2-40B4-BE49-F238E27FC236}">
                <a16:creationId xmlns:a16="http://schemas.microsoft.com/office/drawing/2014/main" id="{CA68A253-B84F-456D-8E41-8BD24B02FF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3238" y="2507288"/>
            <a:ext cx="31196232" cy="7864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9" name="Rectangle 2">
            <a:extLst>
              <a:ext uri="{FF2B5EF4-FFF2-40B4-BE49-F238E27FC236}">
                <a16:creationId xmlns:a16="http://schemas.microsoft.com/office/drawing/2014/main" id="{44D42310-018C-4B4B-B67C-15BCE52B98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63217" y="1483322"/>
            <a:ext cx="31250671" cy="7926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0" name="Rectangle 2">
            <a:extLst>
              <a:ext uri="{FF2B5EF4-FFF2-40B4-BE49-F238E27FC236}">
                <a16:creationId xmlns:a16="http://schemas.microsoft.com/office/drawing/2014/main" id="{9B1EBC78-96F7-4E7F-A112-82B7DCFC93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8" name="Rectangle 4">
            <a:extLst>
              <a:ext uri="{FF2B5EF4-FFF2-40B4-BE49-F238E27FC236}">
                <a16:creationId xmlns:a16="http://schemas.microsoft.com/office/drawing/2014/main" id="{CB4B53EF-6425-4541-AE5C-DD627A7FA2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7993" y="1973810"/>
            <a:ext cx="29024451" cy="730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2C53AB24-BC6F-4E11-BDFF-60B09755EE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7164" y="1940663"/>
            <a:ext cx="31456586" cy="8492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1" name="Rectangle 2">
            <a:extLst>
              <a:ext uri="{FF2B5EF4-FFF2-40B4-BE49-F238E27FC236}">
                <a16:creationId xmlns:a16="http://schemas.microsoft.com/office/drawing/2014/main" id="{16A1E0C3-4444-4C02-9BD7-4CC1AD94DE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63322" y="1992553"/>
            <a:ext cx="32957773" cy="10170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3" name="Rectangle 2">
            <a:extLst>
              <a:ext uri="{FF2B5EF4-FFF2-40B4-BE49-F238E27FC236}">
                <a16:creationId xmlns:a16="http://schemas.microsoft.com/office/drawing/2014/main" id="{49857DBD-068D-4B93-9253-051CA76317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97860" y="2081778"/>
            <a:ext cx="31081751" cy="10363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2" name="Rectangle 2">
            <a:extLst>
              <a:ext uri="{FF2B5EF4-FFF2-40B4-BE49-F238E27FC236}">
                <a16:creationId xmlns:a16="http://schemas.microsoft.com/office/drawing/2014/main" id="{AD84B0F5-5604-43A0-B29A-F739424183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3355" y="2120974"/>
            <a:ext cx="29904412" cy="8906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4" name="Rectangle 2">
            <a:extLst>
              <a:ext uri="{FF2B5EF4-FFF2-40B4-BE49-F238E27FC236}">
                <a16:creationId xmlns:a16="http://schemas.microsoft.com/office/drawing/2014/main" id="{EA0C67AC-26AF-449E-966E-400376829B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3810" y="7728905"/>
            <a:ext cx="34713746" cy="1699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5" name="Rectangle 4">
            <a:extLst>
              <a:ext uri="{FF2B5EF4-FFF2-40B4-BE49-F238E27FC236}">
                <a16:creationId xmlns:a16="http://schemas.microsoft.com/office/drawing/2014/main" id="{A4D8307E-9451-4CB8-8EA5-BF6D436978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42619" y="1683678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0" name="Rectangle 2">
            <a:extLst>
              <a:ext uri="{FF2B5EF4-FFF2-40B4-BE49-F238E27FC236}">
                <a16:creationId xmlns:a16="http://schemas.microsoft.com/office/drawing/2014/main" id="{EB4048E2-A535-4F5F-94C4-B386CED887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52332" y="1866382"/>
            <a:ext cx="32655093" cy="843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1" name="Rectangle 2">
            <a:extLst>
              <a:ext uri="{FF2B5EF4-FFF2-40B4-BE49-F238E27FC236}">
                <a16:creationId xmlns:a16="http://schemas.microsoft.com/office/drawing/2014/main" id="{53C1111D-8DBE-40AE-AC52-B2DDACF3E7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7498" y="2231889"/>
            <a:ext cx="34735738" cy="939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2" name="Rectangle 4">
            <a:extLst>
              <a:ext uri="{FF2B5EF4-FFF2-40B4-BE49-F238E27FC236}">
                <a16:creationId xmlns:a16="http://schemas.microsoft.com/office/drawing/2014/main" id="{8FFC150C-4BC2-49DE-BED1-8548497D7E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3" name="Rectangle 6">
            <a:extLst>
              <a:ext uri="{FF2B5EF4-FFF2-40B4-BE49-F238E27FC236}">
                <a16:creationId xmlns:a16="http://schemas.microsoft.com/office/drawing/2014/main" id="{D6E80C7B-F075-43DF-B919-B06C4FE728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8200" y="5047311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4" name="Rectangle 2">
            <a:extLst>
              <a:ext uri="{FF2B5EF4-FFF2-40B4-BE49-F238E27FC236}">
                <a16:creationId xmlns:a16="http://schemas.microsoft.com/office/drawing/2014/main" id="{CDC7472B-A4B8-47A8-BA2B-6E40841F3C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59354" y="562715"/>
            <a:ext cx="36861254" cy="798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71687" name="그림 71686">
            <a:extLst>
              <a:ext uri="{FF2B5EF4-FFF2-40B4-BE49-F238E27FC236}">
                <a16:creationId xmlns:a16="http://schemas.microsoft.com/office/drawing/2014/main" id="{C589F802-648C-426F-A2F3-A1003A3718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1881" y="2230103"/>
            <a:ext cx="6829425" cy="6343650"/>
          </a:xfrm>
          <a:prstGeom prst="rect">
            <a:avLst/>
          </a:prstGeom>
        </p:spPr>
      </p:pic>
      <p:pic>
        <p:nvPicPr>
          <p:cNvPr id="71690" name="그림 71689">
            <a:extLst>
              <a:ext uri="{FF2B5EF4-FFF2-40B4-BE49-F238E27FC236}">
                <a16:creationId xmlns:a16="http://schemas.microsoft.com/office/drawing/2014/main" id="{BC516DA4-C9A0-4E19-AC1C-71268167DE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51006" y="3601534"/>
            <a:ext cx="6696075" cy="3448050"/>
          </a:xfrm>
          <a:prstGeom prst="rect">
            <a:avLst/>
          </a:prstGeom>
        </p:spPr>
      </p:pic>
      <p:sp>
        <p:nvSpPr>
          <p:cNvPr id="71686" name="슬라이드 번호 개체 틀 71685">
            <a:extLst>
              <a:ext uri="{FF2B5EF4-FFF2-40B4-BE49-F238E27FC236}">
                <a16:creationId xmlns:a16="http://schemas.microsoft.com/office/drawing/2014/main" id="{ACA5FC6D-33A7-4B7E-A4E8-33B01E0725B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5773400" y="34290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952973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81633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관리자 페이지 접속제한 테스팅</a:t>
            </a:r>
            <a:endParaRPr lang="en-US" altLang="ko-KR" sz="4400">
              <a:solidFill>
                <a:schemeClr val="tx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12C84E6-62D4-4356-8797-C7EB54972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8" y="2092236"/>
            <a:ext cx="33772767" cy="91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99CFE647-E180-47E3-B148-9943547EE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7736" y="1838854"/>
            <a:ext cx="31196337" cy="1014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8" name="Rectangle 2">
            <a:extLst>
              <a:ext uri="{FF2B5EF4-FFF2-40B4-BE49-F238E27FC236}">
                <a16:creationId xmlns:a16="http://schemas.microsoft.com/office/drawing/2014/main" id="{426A2A3A-755C-4983-8413-6CD35B646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757" y="-170388"/>
            <a:ext cx="33018021" cy="75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1" name="Rectangle 6">
            <a:extLst>
              <a:ext uri="{FF2B5EF4-FFF2-40B4-BE49-F238E27FC236}">
                <a16:creationId xmlns:a16="http://schemas.microsoft.com/office/drawing/2014/main" id="{1084B9B6-A69F-4B86-96D0-CA587AA6C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3" name="Rectangle 4">
            <a:extLst>
              <a:ext uri="{FF2B5EF4-FFF2-40B4-BE49-F238E27FC236}">
                <a16:creationId xmlns:a16="http://schemas.microsoft.com/office/drawing/2014/main" id="{C64DE9AE-2D03-498F-806E-F1FC312ED5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0784" y="5501953"/>
            <a:ext cx="31629835" cy="1235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3A4244D-AC42-4477-A6DE-A989455FA6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8859" y="751287"/>
            <a:ext cx="29746221" cy="670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FDB44889-918E-4966-BF35-CCB2AB6F1A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1878478"/>
            <a:ext cx="32790310" cy="858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E596061-2C94-479D-98B4-3659D87567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D86E414E-007A-4F7C-9FF1-FD1CAC9E4A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5095" y="2964008"/>
            <a:ext cx="29904412" cy="1054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67104211-445F-4182-A680-DD542410A9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1" name="Rectangle 2">
            <a:extLst>
              <a:ext uri="{FF2B5EF4-FFF2-40B4-BE49-F238E27FC236}">
                <a16:creationId xmlns:a16="http://schemas.microsoft.com/office/drawing/2014/main" id="{A0FAD76C-FE97-457C-8AAD-1F7E76B8A2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8991" y="2352095"/>
            <a:ext cx="32996075" cy="12535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2" name="Rectangle 2">
            <a:extLst>
              <a:ext uri="{FF2B5EF4-FFF2-40B4-BE49-F238E27FC236}">
                <a16:creationId xmlns:a16="http://schemas.microsoft.com/office/drawing/2014/main" id="{069177A0-C14A-473E-B691-1DEB14BB4D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3029" y="551703"/>
            <a:ext cx="30896135" cy="644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4" name="Rectangle 4">
            <a:extLst>
              <a:ext uri="{FF2B5EF4-FFF2-40B4-BE49-F238E27FC236}">
                <a16:creationId xmlns:a16="http://schemas.microsoft.com/office/drawing/2014/main" id="{13320B7D-F1FF-413D-AF60-05D2E02FA5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47430" y="538113"/>
            <a:ext cx="28069698" cy="637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5" name="Rectangle 2">
            <a:extLst>
              <a:ext uri="{FF2B5EF4-FFF2-40B4-BE49-F238E27FC236}">
                <a16:creationId xmlns:a16="http://schemas.microsoft.com/office/drawing/2014/main" id="{CE2804A1-D30A-4E31-B51E-93AAD1BBE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3249" y="1543653"/>
            <a:ext cx="32752989" cy="783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6" name="Rectangle 2">
            <a:extLst>
              <a:ext uri="{FF2B5EF4-FFF2-40B4-BE49-F238E27FC236}">
                <a16:creationId xmlns:a16="http://schemas.microsoft.com/office/drawing/2014/main" id="{535818DD-2F0E-4BB3-BEB9-2FEACE8F82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7656" y="1601101"/>
            <a:ext cx="29949746" cy="8148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6" name="Rectangle 2">
            <a:extLst>
              <a:ext uri="{FF2B5EF4-FFF2-40B4-BE49-F238E27FC236}">
                <a16:creationId xmlns:a16="http://schemas.microsoft.com/office/drawing/2014/main" id="{84CA46B4-DE02-4953-8838-49147D5D7F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5575" y="1504495"/>
            <a:ext cx="36889099" cy="862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7" name="Rectangle 2">
            <a:extLst>
              <a:ext uri="{FF2B5EF4-FFF2-40B4-BE49-F238E27FC236}">
                <a16:creationId xmlns:a16="http://schemas.microsoft.com/office/drawing/2014/main" id="{7555313D-98F0-4147-8148-F325B68757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1355602"/>
            <a:ext cx="30740916" cy="590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9" name="Rectangle 4">
            <a:extLst>
              <a:ext uri="{FF2B5EF4-FFF2-40B4-BE49-F238E27FC236}">
                <a16:creationId xmlns:a16="http://schemas.microsoft.com/office/drawing/2014/main" id="{2E649545-D74B-474D-81F6-E99E7FD583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0" name="Rectangle 4">
            <a:extLst>
              <a:ext uri="{FF2B5EF4-FFF2-40B4-BE49-F238E27FC236}">
                <a16:creationId xmlns:a16="http://schemas.microsoft.com/office/drawing/2014/main" id="{C6818E94-E38A-4819-895C-D8E9F6739C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1" name="Rectangle 2">
            <a:extLst>
              <a:ext uri="{FF2B5EF4-FFF2-40B4-BE49-F238E27FC236}">
                <a16:creationId xmlns:a16="http://schemas.microsoft.com/office/drawing/2014/main" id="{99DC4C6F-9DB8-41A5-B7CB-E8468593DF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3279" y="1127034"/>
            <a:ext cx="28518560" cy="6910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2" name="Rectangle 2">
            <a:extLst>
              <a:ext uri="{FF2B5EF4-FFF2-40B4-BE49-F238E27FC236}">
                <a16:creationId xmlns:a16="http://schemas.microsoft.com/office/drawing/2014/main" id="{30274C09-FB5C-4F9D-BB77-78BEF38B1D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94200" y="1683151"/>
            <a:ext cx="24559994" cy="6201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3" name="Rectangle 2">
            <a:extLst>
              <a:ext uri="{FF2B5EF4-FFF2-40B4-BE49-F238E27FC236}">
                <a16:creationId xmlns:a16="http://schemas.microsoft.com/office/drawing/2014/main" id="{F4FB7A3F-696A-47FD-A257-961BCDE711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98600" y="2319274"/>
            <a:ext cx="28951276" cy="730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4" name="Rectangle 2">
            <a:extLst>
              <a:ext uri="{FF2B5EF4-FFF2-40B4-BE49-F238E27FC236}">
                <a16:creationId xmlns:a16="http://schemas.microsoft.com/office/drawing/2014/main" id="{03374967-7A19-4F5B-AFF0-EEE2C7B297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301896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5" name="Rectangle 2">
            <a:extLst>
              <a:ext uri="{FF2B5EF4-FFF2-40B4-BE49-F238E27FC236}">
                <a16:creationId xmlns:a16="http://schemas.microsoft.com/office/drawing/2014/main" id="{140A0334-FBEA-4A40-955F-169C2A10CA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74437" y="1667147"/>
            <a:ext cx="31728752" cy="785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6" name="Rectangle 2">
            <a:extLst>
              <a:ext uri="{FF2B5EF4-FFF2-40B4-BE49-F238E27FC236}">
                <a16:creationId xmlns:a16="http://schemas.microsoft.com/office/drawing/2014/main" id="{1B144AD4-75FF-499A-B8A4-F368264FDD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5357" y="1974708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7" name="Rectangle 2">
            <a:extLst>
              <a:ext uri="{FF2B5EF4-FFF2-40B4-BE49-F238E27FC236}">
                <a16:creationId xmlns:a16="http://schemas.microsoft.com/office/drawing/2014/main" id="{E1A98474-71A8-446E-A434-36667BF98D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05014" y="819161"/>
            <a:ext cx="30282402" cy="686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8" name="Rectangle 2">
            <a:extLst>
              <a:ext uri="{FF2B5EF4-FFF2-40B4-BE49-F238E27FC236}">
                <a16:creationId xmlns:a16="http://schemas.microsoft.com/office/drawing/2014/main" id="{CA68A253-B84F-456D-8E41-8BD24B02FF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3238" y="2507288"/>
            <a:ext cx="31196232" cy="7864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9" name="Rectangle 2">
            <a:extLst>
              <a:ext uri="{FF2B5EF4-FFF2-40B4-BE49-F238E27FC236}">
                <a16:creationId xmlns:a16="http://schemas.microsoft.com/office/drawing/2014/main" id="{44D42310-018C-4B4B-B67C-15BCE52B98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63217" y="1483322"/>
            <a:ext cx="31250671" cy="7926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0" name="Rectangle 2">
            <a:extLst>
              <a:ext uri="{FF2B5EF4-FFF2-40B4-BE49-F238E27FC236}">
                <a16:creationId xmlns:a16="http://schemas.microsoft.com/office/drawing/2014/main" id="{9B1EBC78-96F7-4E7F-A112-82B7DCFC93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8" name="Rectangle 4">
            <a:extLst>
              <a:ext uri="{FF2B5EF4-FFF2-40B4-BE49-F238E27FC236}">
                <a16:creationId xmlns:a16="http://schemas.microsoft.com/office/drawing/2014/main" id="{CB4B53EF-6425-4541-AE5C-DD627A7FA2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7993" y="1973810"/>
            <a:ext cx="29024451" cy="730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2C53AB24-BC6F-4E11-BDFF-60B09755EE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7164" y="1940663"/>
            <a:ext cx="31456586" cy="8492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1" name="Rectangle 2">
            <a:extLst>
              <a:ext uri="{FF2B5EF4-FFF2-40B4-BE49-F238E27FC236}">
                <a16:creationId xmlns:a16="http://schemas.microsoft.com/office/drawing/2014/main" id="{16A1E0C3-4444-4C02-9BD7-4CC1AD94DE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63322" y="1992553"/>
            <a:ext cx="32957773" cy="10170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3" name="Rectangle 2">
            <a:extLst>
              <a:ext uri="{FF2B5EF4-FFF2-40B4-BE49-F238E27FC236}">
                <a16:creationId xmlns:a16="http://schemas.microsoft.com/office/drawing/2014/main" id="{49857DBD-068D-4B93-9253-051CA76317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97860" y="2081778"/>
            <a:ext cx="31081751" cy="10363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2" name="Rectangle 2">
            <a:extLst>
              <a:ext uri="{FF2B5EF4-FFF2-40B4-BE49-F238E27FC236}">
                <a16:creationId xmlns:a16="http://schemas.microsoft.com/office/drawing/2014/main" id="{AD84B0F5-5604-43A0-B29A-F739424183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3355" y="2120974"/>
            <a:ext cx="29904412" cy="8906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4" name="Rectangle 2">
            <a:extLst>
              <a:ext uri="{FF2B5EF4-FFF2-40B4-BE49-F238E27FC236}">
                <a16:creationId xmlns:a16="http://schemas.microsoft.com/office/drawing/2014/main" id="{EA0C67AC-26AF-449E-966E-400376829B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3810" y="7728905"/>
            <a:ext cx="34713746" cy="1699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5" name="Rectangle 4">
            <a:extLst>
              <a:ext uri="{FF2B5EF4-FFF2-40B4-BE49-F238E27FC236}">
                <a16:creationId xmlns:a16="http://schemas.microsoft.com/office/drawing/2014/main" id="{A4D8307E-9451-4CB8-8EA5-BF6D436978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42619" y="1683678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0" name="Rectangle 2">
            <a:extLst>
              <a:ext uri="{FF2B5EF4-FFF2-40B4-BE49-F238E27FC236}">
                <a16:creationId xmlns:a16="http://schemas.microsoft.com/office/drawing/2014/main" id="{EB4048E2-A535-4F5F-94C4-B386CED887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52332" y="1866382"/>
            <a:ext cx="32655093" cy="843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1" name="Rectangle 2">
            <a:extLst>
              <a:ext uri="{FF2B5EF4-FFF2-40B4-BE49-F238E27FC236}">
                <a16:creationId xmlns:a16="http://schemas.microsoft.com/office/drawing/2014/main" id="{53C1111D-8DBE-40AE-AC52-B2DDACF3E7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7498" y="2231889"/>
            <a:ext cx="34735738" cy="939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2" name="Rectangle 4">
            <a:extLst>
              <a:ext uri="{FF2B5EF4-FFF2-40B4-BE49-F238E27FC236}">
                <a16:creationId xmlns:a16="http://schemas.microsoft.com/office/drawing/2014/main" id="{8FFC150C-4BC2-49DE-BED1-8548497D7E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3" name="Rectangle 6">
            <a:extLst>
              <a:ext uri="{FF2B5EF4-FFF2-40B4-BE49-F238E27FC236}">
                <a16:creationId xmlns:a16="http://schemas.microsoft.com/office/drawing/2014/main" id="{D6E80C7B-F075-43DF-B919-B06C4FE728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8200" y="5047311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4" name="Rectangle 2">
            <a:extLst>
              <a:ext uri="{FF2B5EF4-FFF2-40B4-BE49-F238E27FC236}">
                <a16:creationId xmlns:a16="http://schemas.microsoft.com/office/drawing/2014/main" id="{CDC7472B-A4B8-47A8-BA2B-6E40841F3C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59354" y="562715"/>
            <a:ext cx="36861254" cy="798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5" name="Rectangle 2">
            <a:extLst>
              <a:ext uri="{FF2B5EF4-FFF2-40B4-BE49-F238E27FC236}">
                <a16:creationId xmlns:a16="http://schemas.microsoft.com/office/drawing/2014/main" id="{88714233-F48E-4766-A420-6C47187241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5135" y="3032693"/>
            <a:ext cx="31309053" cy="7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76801" name="_x527994720">
            <a:extLst>
              <a:ext uri="{FF2B5EF4-FFF2-40B4-BE49-F238E27FC236}">
                <a16:creationId xmlns:a16="http://schemas.microsoft.com/office/drawing/2014/main" id="{E57CD31A-9339-4FC4-BD2E-41139F902E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5136" y="3489893"/>
            <a:ext cx="8935747" cy="5849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688" name="슬라이드 번호 개체 틀 71687">
            <a:extLst>
              <a:ext uri="{FF2B5EF4-FFF2-40B4-BE49-F238E27FC236}">
                <a16:creationId xmlns:a16="http://schemas.microsoft.com/office/drawing/2014/main" id="{D65051E8-0D08-434F-BA4F-4DE582278DB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5773400" y="34290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47306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81633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관리자 페이지 접속제한 테스팅</a:t>
            </a:r>
            <a:endParaRPr lang="en-US" altLang="ko-KR" sz="4400">
              <a:solidFill>
                <a:schemeClr val="tx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12C84E6-62D4-4356-8797-C7EB54972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8" y="2092236"/>
            <a:ext cx="33772767" cy="91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99CFE647-E180-47E3-B148-9943547EE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7736" y="1838854"/>
            <a:ext cx="31196337" cy="1014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8" name="Rectangle 2">
            <a:extLst>
              <a:ext uri="{FF2B5EF4-FFF2-40B4-BE49-F238E27FC236}">
                <a16:creationId xmlns:a16="http://schemas.microsoft.com/office/drawing/2014/main" id="{426A2A3A-755C-4983-8413-6CD35B646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757" y="-170388"/>
            <a:ext cx="33018021" cy="75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1" name="Rectangle 6">
            <a:extLst>
              <a:ext uri="{FF2B5EF4-FFF2-40B4-BE49-F238E27FC236}">
                <a16:creationId xmlns:a16="http://schemas.microsoft.com/office/drawing/2014/main" id="{1084B9B6-A69F-4B86-96D0-CA587AA6C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3" name="Rectangle 4">
            <a:extLst>
              <a:ext uri="{FF2B5EF4-FFF2-40B4-BE49-F238E27FC236}">
                <a16:creationId xmlns:a16="http://schemas.microsoft.com/office/drawing/2014/main" id="{C64DE9AE-2D03-498F-806E-F1FC312ED5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0784" y="5501953"/>
            <a:ext cx="31629835" cy="1235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3A4244D-AC42-4477-A6DE-A989455FA6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8859" y="751287"/>
            <a:ext cx="29746221" cy="670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FDB44889-918E-4966-BF35-CCB2AB6F1A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1878478"/>
            <a:ext cx="32790310" cy="858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E596061-2C94-479D-98B4-3659D87567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D86E414E-007A-4F7C-9FF1-FD1CAC9E4A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5095" y="2964008"/>
            <a:ext cx="29904412" cy="1054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67104211-445F-4182-A680-DD542410A9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1" name="Rectangle 2">
            <a:extLst>
              <a:ext uri="{FF2B5EF4-FFF2-40B4-BE49-F238E27FC236}">
                <a16:creationId xmlns:a16="http://schemas.microsoft.com/office/drawing/2014/main" id="{A0FAD76C-FE97-457C-8AAD-1F7E76B8A2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8991" y="2352095"/>
            <a:ext cx="32996075" cy="12535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2" name="Rectangle 2">
            <a:extLst>
              <a:ext uri="{FF2B5EF4-FFF2-40B4-BE49-F238E27FC236}">
                <a16:creationId xmlns:a16="http://schemas.microsoft.com/office/drawing/2014/main" id="{069177A0-C14A-473E-B691-1DEB14BB4D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3029" y="551703"/>
            <a:ext cx="30896135" cy="644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4" name="Rectangle 4">
            <a:extLst>
              <a:ext uri="{FF2B5EF4-FFF2-40B4-BE49-F238E27FC236}">
                <a16:creationId xmlns:a16="http://schemas.microsoft.com/office/drawing/2014/main" id="{13320B7D-F1FF-413D-AF60-05D2E02FA5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47430" y="538113"/>
            <a:ext cx="28069698" cy="637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5" name="Rectangle 2">
            <a:extLst>
              <a:ext uri="{FF2B5EF4-FFF2-40B4-BE49-F238E27FC236}">
                <a16:creationId xmlns:a16="http://schemas.microsoft.com/office/drawing/2014/main" id="{CE2804A1-D30A-4E31-B51E-93AAD1BBE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3249" y="1543653"/>
            <a:ext cx="32752989" cy="783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6" name="Rectangle 2">
            <a:extLst>
              <a:ext uri="{FF2B5EF4-FFF2-40B4-BE49-F238E27FC236}">
                <a16:creationId xmlns:a16="http://schemas.microsoft.com/office/drawing/2014/main" id="{535818DD-2F0E-4BB3-BEB9-2FEACE8F82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7656" y="1601101"/>
            <a:ext cx="29949746" cy="8148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6" name="Rectangle 2">
            <a:extLst>
              <a:ext uri="{FF2B5EF4-FFF2-40B4-BE49-F238E27FC236}">
                <a16:creationId xmlns:a16="http://schemas.microsoft.com/office/drawing/2014/main" id="{84CA46B4-DE02-4953-8838-49147D5D7F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5575" y="1504495"/>
            <a:ext cx="36889099" cy="862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7" name="Rectangle 2">
            <a:extLst>
              <a:ext uri="{FF2B5EF4-FFF2-40B4-BE49-F238E27FC236}">
                <a16:creationId xmlns:a16="http://schemas.microsoft.com/office/drawing/2014/main" id="{7555313D-98F0-4147-8148-F325B68757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1355602"/>
            <a:ext cx="30740916" cy="590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9" name="Rectangle 4">
            <a:extLst>
              <a:ext uri="{FF2B5EF4-FFF2-40B4-BE49-F238E27FC236}">
                <a16:creationId xmlns:a16="http://schemas.microsoft.com/office/drawing/2014/main" id="{2E649545-D74B-474D-81F6-E99E7FD583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0" name="Rectangle 4">
            <a:extLst>
              <a:ext uri="{FF2B5EF4-FFF2-40B4-BE49-F238E27FC236}">
                <a16:creationId xmlns:a16="http://schemas.microsoft.com/office/drawing/2014/main" id="{C6818E94-E38A-4819-895C-D8E9F6739C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1" name="Rectangle 2">
            <a:extLst>
              <a:ext uri="{FF2B5EF4-FFF2-40B4-BE49-F238E27FC236}">
                <a16:creationId xmlns:a16="http://schemas.microsoft.com/office/drawing/2014/main" id="{99DC4C6F-9DB8-41A5-B7CB-E8468593DF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3279" y="1127034"/>
            <a:ext cx="28518560" cy="6910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2" name="Rectangle 2">
            <a:extLst>
              <a:ext uri="{FF2B5EF4-FFF2-40B4-BE49-F238E27FC236}">
                <a16:creationId xmlns:a16="http://schemas.microsoft.com/office/drawing/2014/main" id="{30274C09-FB5C-4F9D-BB77-78BEF38B1D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94200" y="1683151"/>
            <a:ext cx="24559994" cy="6201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3" name="Rectangle 2">
            <a:extLst>
              <a:ext uri="{FF2B5EF4-FFF2-40B4-BE49-F238E27FC236}">
                <a16:creationId xmlns:a16="http://schemas.microsoft.com/office/drawing/2014/main" id="{F4FB7A3F-696A-47FD-A257-961BCDE711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98600" y="2319274"/>
            <a:ext cx="28951276" cy="730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4" name="Rectangle 2">
            <a:extLst>
              <a:ext uri="{FF2B5EF4-FFF2-40B4-BE49-F238E27FC236}">
                <a16:creationId xmlns:a16="http://schemas.microsoft.com/office/drawing/2014/main" id="{03374967-7A19-4F5B-AFF0-EEE2C7B297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301896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5" name="Rectangle 2">
            <a:extLst>
              <a:ext uri="{FF2B5EF4-FFF2-40B4-BE49-F238E27FC236}">
                <a16:creationId xmlns:a16="http://schemas.microsoft.com/office/drawing/2014/main" id="{140A0334-FBEA-4A40-955F-169C2A10CA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74437" y="1667147"/>
            <a:ext cx="31728752" cy="785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6" name="Rectangle 2">
            <a:extLst>
              <a:ext uri="{FF2B5EF4-FFF2-40B4-BE49-F238E27FC236}">
                <a16:creationId xmlns:a16="http://schemas.microsoft.com/office/drawing/2014/main" id="{1B144AD4-75FF-499A-B8A4-F368264FDD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5357" y="1974708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7" name="Rectangle 2">
            <a:extLst>
              <a:ext uri="{FF2B5EF4-FFF2-40B4-BE49-F238E27FC236}">
                <a16:creationId xmlns:a16="http://schemas.microsoft.com/office/drawing/2014/main" id="{E1A98474-71A8-446E-A434-36667BF98D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05014" y="819161"/>
            <a:ext cx="30282402" cy="686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8" name="Rectangle 2">
            <a:extLst>
              <a:ext uri="{FF2B5EF4-FFF2-40B4-BE49-F238E27FC236}">
                <a16:creationId xmlns:a16="http://schemas.microsoft.com/office/drawing/2014/main" id="{CA68A253-B84F-456D-8E41-8BD24B02FF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3238" y="2507288"/>
            <a:ext cx="31196232" cy="7864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9" name="Rectangle 2">
            <a:extLst>
              <a:ext uri="{FF2B5EF4-FFF2-40B4-BE49-F238E27FC236}">
                <a16:creationId xmlns:a16="http://schemas.microsoft.com/office/drawing/2014/main" id="{44D42310-018C-4B4B-B67C-15BCE52B98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63217" y="1483322"/>
            <a:ext cx="31250671" cy="7926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0" name="Rectangle 2">
            <a:extLst>
              <a:ext uri="{FF2B5EF4-FFF2-40B4-BE49-F238E27FC236}">
                <a16:creationId xmlns:a16="http://schemas.microsoft.com/office/drawing/2014/main" id="{9B1EBC78-96F7-4E7F-A112-82B7DCFC93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8" name="Rectangle 4">
            <a:extLst>
              <a:ext uri="{FF2B5EF4-FFF2-40B4-BE49-F238E27FC236}">
                <a16:creationId xmlns:a16="http://schemas.microsoft.com/office/drawing/2014/main" id="{CB4B53EF-6425-4541-AE5C-DD627A7FA2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7993" y="1973810"/>
            <a:ext cx="29024451" cy="730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2C53AB24-BC6F-4E11-BDFF-60B09755EE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7164" y="1940663"/>
            <a:ext cx="31456586" cy="8492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1" name="Rectangle 2">
            <a:extLst>
              <a:ext uri="{FF2B5EF4-FFF2-40B4-BE49-F238E27FC236}">
                <a16:creationId xmlns:a16="http://schemas.microsoft.com/office/drawing/2014/main" id="{16A1E0C3-4444-4C02-9BD7-4CC1AD94DE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63322" y="1992553"/>
            <a:ext cx="32957773" cy="10170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3" name="Rectangle 2">
            <a:extLst>
              <a:ext uri="{FF2B5EF4-FFF2-40B4-BE49-F238E27FC236}">
                <a16:creationId xmlns:a16="http://schemas.microsoft.com/office/drawing/2014/main" id="{49857DBD-068D-4B93-9253-051CA76317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97860" y="2081778"/>
            <a:ext cx="31081751" cy="10363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2" name="Rectangle 2">
            <a:extLst>
              <a:ext uri="{FF2B5EF4-FFF2-40B4-BE49-F238E27FC236}">
                <a16:creationId xmlns:a16="http://schemas.microsoft.com/office/drawing/2014/main" id="{AD84B0F5-5604-43A0-B29A-F739424183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3355" y="2120974"/>
            <a:ext cx="29904412" cy="8906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4" name="Rectangle 2">
            <a:extLst>
              <a:ext uri="{FF2B5EF4-FFF2-40B4-BE49-F238E27FC236}">
                <a16:creationId xmlns:a16="http://schemas.microsoft.com/office/drawing/2014/main" id="{EA0C67AC-26AF-449E-966E-400376829B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3810" y="7728905"/>
            <a:ext cx="34713746" cy="1699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5" name="Rectangle 4">
            <a:extLst>
              <a:ext uri="{FF2B5EF4-FFF2-40B4-BE49-F238E27FC236}">
                <a16:creationId xmlns:a16="http://schemas.microsoft.com/office/drawing/2014/main" id="{A4D8307E-9451-4CB8-8EA5-BF6D436978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42619" y="1683678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0" name="Rectangle 2">
            <a:extLst>
              <a:ext uri="{FF2B5EF4-FFF2-40B4-BE49-F238E27FC236}">
                <a16:creationId xmlns:a16="http://schemas.microsoft.com/office/drawing/2014/main" id="{EB4048E2-A535-4F5F-94C4-B386CED887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52332" y="1866382"/>
            <a:ext cx="32655093" cy="843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1" name="Rectangle 2">
            <a:extLst>
              <a:ext uri="{FF2B5EF4-FFF2-40B4-BE49-F238E27FC236}">
                <a16:creationId xmlns:a16="http://schemas.microsoft.com/office/drawing/2014/main" id="{53C1111D-8DBE-40AE-AC52-B2DDACF3E7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7498" y="2231889"/>
            <a:ext cx="34735738" cy="939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2" name="Rectangle 4">
            <a:extLst>
              <a:ext uri="{FF2B5EF4-FFF2-40B4-BE49-F238E27FC236}">
                <a16:creationId xmlns:a16="http://schemas.microsoft.com/office/drawing/2014/main" id="{8FFC150C-4BC2-49DE-BED1-8548497D7E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3" name="Rectangle 6">
            <a:extLst>
              <a:ext uri="{FF2B5EF4-FFF2-40B4-BE49-F238E27FC236}">
                <a16:creationId xmlns:a16="http://schemas.microsoft.com/office/drawing/2014/main" id="{D6E80C7B-F075-43DF-B919-B06C4FE728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8200" y="5047311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4" name="Rectangle 2">
            <a:extLst>
              <a:ext uri="{FF2B5EF4-FFF2-40B4-BE49-F238E27FC236}">
                <a16:creationId xmlns:a16="http://schemas.microsoft.com/office/drawing/2014/main" id="{CDC7472B-A4B8-47A8-BA2B-6E40841F3C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59354" y="562715"/>
            <a:ext cx="36861254" cy="798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5" name="Rectangle 2">
            <a:extLst>
              <a:ext uri="{FF2B5EF4-FFF2-40B4-BE49-F238E27FC236}">
                <a16:creationId xmlns:a16="http://schemas.microsoft.com/office/drawing/2014/main" id="{88714233-F48E-4766-A420-6C47187241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5135" y="3032693"/>
            <a:ext cx="31309053" cy="7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6" name="Rectangle 2">
            <a:extLst>
              <a:ext uri="{FF2B5EF4-FFF2-40B4-BE49-F238E27FC236}">
                <a16:creationId xmlns:a16="http://schemas.microsoft.com/office/drawing/2014/main" id="{DF30BE25-F5C4-40D9-A5A3-A5A67A1098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4922" y="2176491"/>
            <a:ext cx="35445452" cy="8226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77825" name="_x597906496">
            <a:extLst>
              <a:ext uri="{FF2B5EF4-FFF2-40B4-BE49-F238E27FC236}">
                <a16:creationId xmlns:a16="http://schemas.microsoft.com/office/drawing/2014/main" id="{E318332F-6384-4B01-861F-317ABAE5CD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4922" y="2633692"/>
            <a:ext cx="7769078" cy="5944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687" name="Rectangle 4">
            <a:extLst>
              <a:ext uri="{FF2B5EF4-FFF2-40B4-BE49-F238E27FC236}">
                <a16:creationId xmlns:a16="http://schemas.microsoft.com/office/drawing/2014/main" id="{703F563B-4F28-4483-83DD-C8D5EA61BD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77827" name="_x1007153920">
            <a:extLst>
              <a:ext uri="{FF2B5EF4-FFF2-40B4-BE49-F238E27FC236}">
                <a16:creationId xmlns:a16="http://schemas.microsoft.com/office/drawing/2014/main" id="{EAEF57CB-6B15-445B-A5A2-34628BFC7D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2693" y="2850031"/>
            <a:ext cx="7428160" cy="6625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690" name="슬라이드 번호 개체 틀 71689">
            <a:extLst>
              <a:ext uri="{FF2B5EF4-FFF2-40B4-BE49-F238E27FC236}">
                <a16:creationId xmlns:a16="http://schemas.microsoft.com/office/drawing/2014/main" id="{7BEDC5A8-4321-4133-A3A2-A16DEF3F381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5773400" y="34290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459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78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78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78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98397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사용자 추가 및 회원가입 입력 데이터 검사</a:t>
            </a:r>
            <a:endParaRPr lang="en-US" altLang="ko-KR" sz="4400">
              <a:solidFill>
                <a:schemeClr val="tx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12C84E6-62D4-4356-8797-C7EB54972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8" y="2092236"/>
            <a:ext cx="33772767" cy="91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99CFE647-E180-47E3-B148-9943547EE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7736" y="1838854"/>
            <a:ext cx="31196337" cy="1014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8" name="Rectangle 2">
            <a:extLst>
              <a:ext uri="{FF2B5EF4-FFF2-40B4-BE49-F238E27FC236}">
                <a16:creationId xmlns:a16="http://schemas.microsoft.com/office/drawing/2014/main" id="{426A2A3A-755C-4983-8413-6CD35B646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757" y="-170388"/>
            <a:ext cx="33018021" cy="75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1" name="Rectangle 6">
            <a:extLst>
              <a:ext uri="{FF2B5EF4-FFF2-40B4-BE49-F238E27FC236}">
                <a16:creationId xmlns:a16="http://schemas.microsoft.com/office/drawing/2014/main" id="{1084B9B6-A69F-4B86-96D0-CA587AA6C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3" name="Rectangle 4">
            <a:extLst>
              <a:ext uri="{FF2B5EF4-FFF2-40B4-BE49-F238E27FC236}">
                <a16:creationId xmlns:a16="http://schemas.microsoft.com/office/drawing/2014/main" id="{C64DE9AE-2D03-498F-806E-F1FC312ED5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0784" y="5501953"/>
            <a:ext cx="31629835" cy="1235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3A4244D-AC42-4477-A6DE-A989455FA6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8859" y="751287"/>
            <a:ext cx="29746221" cy="670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FDB44889-918E-4966-BF35-CCB2AB6F1A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1878478"/>
            <a:ext cx="32790310" cy="858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E596061-2C94-479D-98B4-3659D87567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D86E414E-007A-4F7C-9FF1-FD1CAC9E4A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5095" y="2964008"/>
            <a:ext cx="29904412" cy="1054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67104211-445F-4182-A680-DD542410A9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1" name="Rectangle 2">
            <a:extLst>
              <a:ext uri="{FF2B5EF4-FFF2-40B4-BE49-F238E27FC236}">
                <a16:creationId xmlns:a16="http://schemas.microsoft.com/office/drawing/2014/main" id="{A0FAD76C-FE97-457C-8AAD-1F7E76B8A2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8991" y="2352095"/>
            <a:ext cx="32996075" cy="12535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2" name="Rectangle 2">
            <a:extLst>
              <a:ext uri="{FF2B5EF4-FFF2-40B4-BE49-F238E27FC236}">
                <a16:creationId xmlns:a16="http://schemas.microsoft.com/office/drawing/2014/main" id="{069177A0-C14A-473E-B691-1DEB14BB4D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3029" y="551703"/>
            <a:ext cx="30896135" cy="644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4" name="Rectangle 4">
            <a:extLst>
              <a:ext uri="{FF2B5EF4-FFF2-40B4-BE49-F238E27FC236}">
                <a16:creationId xmlns:a16="http://schemas.microsoft.com/office/drawing/2014/main" id="{13320B7D-F1FF-413D-AF60-05D2E02FA5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47430" y="538113"/>
            <a:ext cx="28069698" cy="637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5" name="Rectangle 2">
            <a:extLst>
              <a:ext uri="{FF2B5EF4-FFF2-40B4-BE49-F238E27FC236}">
                <a16:creationId xmlns:a16="http://schemas.microsoft.com/office/drawing/2014/main" id="{CE2804A1-D30A-4E31-B51E-93AAD1BBE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3249" y="1543653"/>
            <a:ext cx="32752989" cy="783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6" name="Rectangle 2">
            <a:extLst>
              <a:ext uri="{FF2B5EF4-FFF2-40B4-BE49-F238E27FC236}">
                <a16:creationId xmlns:a16="http://schemas.microsoft.com/office/drawing/2014/main" id="{535818DD-2F0E-4BB3-BEB9-2FEACE8F82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7656" y="1601101"/>
            <a:ext cx="29949746" cy="8148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6" name="Rectangle 2">
            <a:extLst>
              <a:ext uri="{FF2B5EF4-FFF2-40B4-BE49-F238E27FC236}">
                <a16:creationId xmlns:a16="http://schemas.microsoft.com/office/drawing/2014/main" id="{84CA46B4-DE02-4953-8838-49147D5D7F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5575" y="1504495"/>
            <a:ext cx="36889099" cy="862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7" name="Rectangle 2">
            <a:extLst>
              <a:ext uri="{FF2B5EF4-FFF2-40B4-BE49-F238E27FC236}">
                <a16:creationId xmlns:a16="http://schemas.microsoft.com/office/drawing/2014/main" id="{7555313D-98F0-4147-8148-F325B68757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1355602"/>
            <a:ext cx="30740916" cy="590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9" name="Rectangle 4">
            <a:extLst>
              <a:ext uri="{FF2B5EF4-FFF2-40B4-BE49-F238E27FC236}">
                <a16:creationId xmlns:a16="http://schemas.microsoft.com/office/drawing/2014/main" id="{2E649545-D74B-474D-81F6-E99E7FD583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0" name="Rectangle 4">
            <a:extLst>
              <a:ext uri="{FF2B5EF4-FFF2-40B4-BE49-F238E27FC236}">
                <a16:creationId xmlns:a16="http://schemas.microsoft.com/office/drawing/2014/main" id="{C6818E94-E38A-4819-895C-D8E9F6739C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1" name="Rectangle 2">
            <a:extLst>
              <a:ext uri="{FF2B5EF4-FFF2-40B4-BE49-F238E27FC236}">
                <a16:creationId xmlns:a16="http://schemas.microsoft.com/office/drawing/2014/main" id="{99DC4C6F-9DB8-41A5-B7CB-E8468593DF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3279" y="1127034"/>
            <a:ext cx="28518560" cy="6910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2" name="Rectangle 2">
            <a:extLst>
              <a:ext uri="{FF2B5EF4-FFF2-40B4-BE49-F238E27FC236}">
                <a16:creationId xmlns:a16="http://schemas.microsoft.com/office/drawing/2014/main" id="{30274C09-FB5C-4F9D-BB77-78BEF38B1D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94200" y="1683151"/>
            <a:ext cx="24559994" cy="6201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3" name="Rectangle 2">
            <a:extLst>
              <a:ext uri="{FF2B5EF4-FFF2-40B4-BE49-F238E27FC236}">
                <a16:creationId xmlns:a16="http://schemas.microsoft.com/office/drawing/2014/main" id="{F4FB7A3F-696A-47FD-A257-961BCDE711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98600" y="2319274"/>
            <a:ext cx="28951276" cy="730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4" name="Rectangle 2">
            <a:extLst>
              <a:ext uri="{FF2B5EF4-FFF2-40B4-BE49-F238E27FC236}">
                <a16:creationId xmlns:a16="http://schemas.microsoft.com/office/drawing/2014/main" id="{03374967-7A19-4F5B-AFF0-EEE2C7B297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301896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5" name="Rectangle 2">
            <a:extLst>
              <a:ext uri="{FF2B5EF4-FFF2-40B4-BE49-F238E27FC236}">
                <a16:creationId xmlns:a16="http://schemas.microsoft.com/office/drawing/2014/main" id="{140A0334-FBEA-4A40-955F-169C2A10CA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74437" y="1667147"/>
            <a:ext cx="31728752" cy="785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6" name="Rectangle 2">
            <a:extLst>
              <a:ext uri="{FF2B5EF4-FFF2-40B4-BE49-F238E27FC236}">
                <a16:creationId xmlns:a16="http://schemas.microsoft.com/office/drawing/2014/main" id="{1B144AD4-75FF-499A-B8A4-F368264FDD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5357" y="1974708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7" name="Rectangle 2">
            <a:extLst>
              <a:ext uri="{FF2B5EF4-FFF2-40B4-BE49-F238E27FC236}">
                <a16:creationId xmlns:a16="http://schemas.microsoft.com/office/drawing/2014/main" id="{E1A98474-71A8-446E-A434-36667BF98D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05014" y="819161"/>
            <a:ext cx="30282402" cy="686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8" name="Rectangle 2">
            <a:extLst>
              <a:ext uri="{FF2B5EF4-FFF2-40B4-BE49-F238E27FC236}">
                <a16:creationId xmlns:a16="http://schemas.microsoft.com/office/drawing/2014/main" id="{CA68A253-B84F-456D-8E41-8BD24B02FF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3238" y="2507288"/>
            <a:ext cx="31196232" cy="7864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9" name="Rectangle 2">
            <a:extLst>
              <a:ext uri="{FF2B5EF4-FFF2-40B4-BE49-F238E27FC236}">
                <a16:creationId xmlns:a16="http://schemas.microsoft.com/office/drawing/2014/main" id="{44D42310-018C-4B4B-B67C-15BCE52B98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63217" y="1483322"/>
            <a:ext cx="31250671" cy="7926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0" name="Rectangle 2">
            <a:extLst>
              <a:ext uri="{FF2B5EF4-FFF2-40B4-BE49-F238E27FC236}">
                <a16:creationId xmlns:a16="http://schemas.microsoft.com/office/drawing/2014/main" id="{9B1EBC78-96F7-4E7F-A112-82B7DCFC93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8" name="Rectangle 4">
            <a:extLst>
              <a:ext uri="{FF2B5EF4-FFF2-40B4-BE49-F238E27FC236}">
                <a16:creationId xmlns:a16="http://schemas.microsoft.com/office/drawing/2014/main" id="{CB4B53EF-6425-4541-AE5C-DD627A7FA2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7993" y="1973810"/>
            <a:ext cx="29024451" cy="730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2C53AB24-BC6F-4E11-BDFF-60B09755EE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7164" y="1940663"/>
            <a:ext cx="31456586" cy="8492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1" name="Rectangle 2">
            <a:extLst>
              <a:ext uri="{FF2B5EF4-FFF2-40B4-BE49-F238E27FC236}">
                <a16:creationId xmlns:a16="http://schemas.microsoft.com/office/drawing/2014/main" id="{16A1E0C3-4444-4C02-9BD7-4CC1AD94DE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63322" y="1992553"/>
            <a:ext cx="32957773" cy="10170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3" name="Rectangle 2">
            <a:extLst>
              <a:ext uri="{FF2B5EF4-FFF2-40B4-BE49-F238E27FC236}">
                <a16:creationId xmlns:a16="http://schemas.microsoft.com/office/drawing/2014/main" id="{49857DBD-068D-4B93-9253-051CA76317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97860" y="2081778"/>
            <a:ext cx="31081751" cy="10363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2" name="Rectangle 2">
            <a:extLst>
              <a:ext uri="{FF2B5EF4-FFF2-40B4-BE49-F238E27FC236}">
                <a16:creationId xmlns:a16="http://schemas.microsoft.com/office/drawing/2014/main" id="{AD84B0F5-5604-43A0-B29A-F739424183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3355" y="2120974"/>
            <a:ext cx="29904412" cy="8906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4" name="Rectangle 2">
            <a:extLst>
              <a:ext uri="{FF2B5EF4-FFF2-40B4-BE49-F238E27FC236}">
                <a16:creationId xmlns:a16="http://schemas.microsoft.com/office/drawing/2014/main" id="{EA0C67AC-26AF-449E-966E-400376829B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3810" y="7728905"/>
            <a:ext cx="34713746" cy="1699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5" name="Rectangle 4">
            <a:extLst>
              <a:ext uri="{FF2B5EF4-FFF2-40B4-BE49-F238E27FC236}">
                <a16:creationId xmlns:a16="http://schemas.microsoft.com/office/drawing/2014/main" id="{A4D8307E-9451-4CB8-8EA5-BF6D436978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42619" y="1683678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0" name="Rectangle 2">
            <a:extLst>
              <a:ext uri="{FF2B5EF4-FFF2-40B4-BE49-F238E27FC236}">
                <a16:creationId xmlns:a16="http://schemas.microsoft.com/office/drawing/2014/main" id="{EB4048E2-A535-4F5F-94C4-B386CED887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52332" y="1866382"/>
            <a:ext cx="32655093" cy="843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1" name="Rectangle 2">
            <a:extLst>
              <a:ext uri="{FF2B5EF4-FFF2-40B4-BE49-F238E27FC236}">
                <a16:creationId xmlns:a16="http://schemas.microsoft.com/office/drawing/2014/main" id="{53C1111D-8DBE-40AE-AC52-B2DDACF3E7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7498" y="2231889"/>
            <a:ext cx="34735738" cy="939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2" name="Rectangle 4">
            <a:extLst>
              <a:ext uri="{FF2B5EF4-FFF2-40B4-BE49-F238E27FC236}">
                <a16:creationId xmlns:a16="http://schemas.microsoft.com/office/drawing/2014/main" id="{8FFC150C-4BC2-49DE-BED1-8548497D7E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3" name="Rectangle 6">
            <a:extLst>
              <a:ext uri="{FF2B5EF4-FFF2-40B4-BE49-F238E27FC236}">
                <a16:creationId xmlns:a16="http://schemas.microsoft.com/office/drawing/2014/main" id="{D6E80C7B-F075-43DF-B919-B06C4FE728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8200" y="5047311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4" name="Rectangle 2">
            <a:extLst>
              <a:ext uri="{FF2B5EF4-FFF2-40B4-BE49-F238E27FC236}">
                <a16:creationId xmlns:a16="http://schemas.microsoft.com/office/drawing/2014/main" id="{CDC7472B-A4B8-47A8-BA2B-6E40841F3C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59354" y="562715"/>
            <a:ext cx="36861254" cy="798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5" name="Rectangle 2">
            <a:extLst>
              <a:ext uri="{FF2B5EF4-FFF2-40B4-BE49-F238E27FC236}">
                <a16:creationId xmlns:a16="http://schemas.microsoft.com/office/drawing/2014/main" id="{88714233-F48E-4766-A420-6C47187241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5135" y="3032693"/>
            <a:ext cx="31309053" cy="7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6" name="Rectangle 2">
            <a:extLst>
              <a:ext uri="{FF2B5EF4-FFF2-40B4-BE49-F238E27FC236}">
                <a16:creationId xmlns:a16="http://schemas.microsoft.com/office/drawing/2014/main" id="{DF30BE25-F5C4-40D9-A5A3-A5A67A1098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4922" y="2176491"/>
            <a:ext cx="35445452" cy="8226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7" name="Rectangle 4">
            <a:extLst>
              <a:ext uri="{FF2B5EF4-FFF2-40B4-BE49-F238E27FC236}">
                <a16:creationId xmlns:a16="http://schemas.microsoft.com/office/drawing/2014/main" id="{703F563B-4F28-4483-83DD-C8D5EA61BD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8" name="Rectangle 2">
            <a:extLst>
              <a:ext uri="{FF2B5EF4-FFF2-40B4-BE49-F238E27FC236}">
                <a16:creationId xmlns:a16="http://schemas.microsoft.com/office/drawing/2014/main" id="{6F3D656A-2778-4943-A9B4-9FCA2D63AA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16441" y="2138078"/>
            <a:ext cx="35932759" cy="1052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78849" name="_x527977872">
            <a:extLst>
              <a:ext uri="{FF2B5EF4-FFF2-40B4-BE49-F238E27FC236}">
                <a16:creationId xmlns:a16="http://schemas.microsoft.com/office/drawing/2014/main" id="{97AC3EE5-DFE8-4FB8-A2FB-0BCED10832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6442" y="2595278"/>
            <a:ext cx="12050657" cy="6120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8851" name="슬라이드 번호 개체 틀 78850">
            <a:extLst>
              <a:ext uri="{FF2B5EF4-FFF2-40B4-BE49-F238E27FC236}">
                <a16:creationId xmlns:a16="http://schemas.microsoft.com/office/drawing/2014/main" id="{84C682EC-A3A5-4D41-A8C9-E33EF8D36FB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5773400" y="34290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38830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98397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사용자 추가 및 회원가입 입력 데이터 검사</a:t>
            </a:r>
            <a:endParaRPr lang="en-US" altLang="ko-KR" sz="4400">
              <a:solidFill>
                <a:schemeClr val="tx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8" name="Rectangle 2">
            <a:extLst>
              <a:ext uri="{FF2B5EF4-FFF2-40B4-BE49-F238E27FC236}">
                <a16:creationId xmlns:a16="http://schemas.microsoft.com/office/drawing/2014/main" id="{426A2A3A-755C-4983-8413-6CD35B646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757" y="-170388"/>
            <a:ext cx="33018021" cy="75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1" name="Rectangle 6">
            <a:extLst>
              <a:ext uri="{FF2B5EF4-FFF2-40B4-BE49-F238E27FC236}">
                <a16:creationId xmlns:a16="http://schemas.microsoft.com/office/drawing/2014/main" id="{1084B9B6-A69F-4B86-96D0-CA587AA6C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3" name="Rectangle 4">
            <a:extLst>
              <a:ext uri="{FF2B5EF4-FFF2-40B4-BE49-F238E27FC236}">
                <a16:creationId xmlns:a16="http://schemas.microsoft.com/office/drawing/2014/main" id="{C64DE9AE-2D03-498F-806E-F1FC312ED5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0784" y="5501953"/>
            <a:ext cx="31629835" cy="1235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E596061-2C94-479D-98B4-3659D87567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67104211-445F-4182-A680-DD542410A9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9" name="Rectangle 4">
            <a:extLst>
              <a:ext uri="{FF2B5EF4-FFF2-40B4-BE49-F238E27FC236}">
                <a16:creationId xmlns:a16="http://schemas.microsoft.com/office/drawing/2014/main" id="{2E649545-D74B-474D-81F6-E99E7FD583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0" name="Rectangle 4">
            <a:extLst>
              <a:ext uri="{FF2B5EF4-FFF2-40B4-BE49-F238E27FC236}">
                <a16:creationId xmlns:a16="http://schemas.microsoft.com/office/drawing/2014/main" id="{C6818E94-E38A-4819-895C-D8E9F6739C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4" name="Rectangle 2">
            <a:extLst>
              <a:ext uri="{FF2B5EF4-FFF2-40B4-BE49-F238E27FC236}">
                <a16:creationId xmlns:a16="http://schemas.microsoft.com/office/drawing/2014/main" id="{03374967-7A19-4F5B-AFF0-EEE2C7B297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301896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0" name="Rectangle 2">
            <a:extLst>
              <a:ext uri="{FF2B5EF4-FFF2-40B4-BE49-F238E27FC236}">
                <a16:creationId xmlns:a16="http://schemas.microsoft.com/office/drawing/2014/main" id="{9B1EBC78-96F7-4E7F-A112-82B7DCFC93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4" name="Rectangle 2">
            <a:extLst>
              <a:ext uri="{FF2B5EF4-FFF2-40B4-BE49-F238E27FC236}">
                <a16:creationId xmlns:a16="http://schemas.microsoft.com/office/drawing/2014/main" id="{EA0C67AC-26AF-449E-966E-400376829B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3810" y="7728905"/>
            <a:ext cx="34713746" cy="1699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2" name="Rectangle 4">
            <a:extLst>
              <a:ext uri="{FF2B5EF4-FFF2-40B4-BE49-F238E27FC236}">
                <a16:creationId xmlns:a16="http://schemas.microsoft.com/office/drawing/2014/main" id="{8FFC150C-4BC2-49DE-BED1-8548497D7E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3" name="Rectangle 6">
            <a:extLst>
              <a:ext uri="{FF2B5EF4-FFF2-40B4-BE49-F238E27FC236}">
                <a16:creationId xmlns:a16="http://schemas.microsoft.com/office/drawing/2014/main" id="{D6E80C7B-F075-43DF-B919-B06C4FE728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8200" y="5047311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7" name="Rectangle 4">
            <a:extLst>
              <a:ext uri="{FF2B5EF4-FFF2-40B4-BE49-F238E27FC236}">
                <a16:creationId xmlns:a16="http://schemas.microsoft.com/office/drawing/2014/main" id="{703F563B-4F28-4483-83DD-C8D5EA61BD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78850" name="그림 78849">
            <a:extLst>
              <a:ext uri="{FF2B5EF4-FFF2-40B4-BE49-F238E27FC236}">
                <a16:creationId xmlns:a16="http://schemas.microsoft.com/office/drawing/2014/main" id="{14B10AAA-A6E9-45A6-BE88-E2669ED559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2356" y="2152951"/>
            <a:ext cx="10028022" cy="7304840"/>
          </a:xfrm>
          <a:prstGeom prst="rect">
            <a:avLst/>
          </a:prstGeom>
        </p:spPr>
      </p:pic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9110934A-402E-4646-96C2-63016B3B05D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5773400" y="34290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2522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119733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사용자 추가 및 회원가입 입력 데이터 테스팅</a:t>
            </a:r>
            <a:endParaRPr lang="en-US" altLang="ko-KR" sz="4400">
              <a:solidFill>
                <a:schemeClr val="tx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8" name="Rectangle 2">
            <a:extLst>
              <a:ext uri="{FF2B5EF4-FFF2-40B4-BE49-F238E27FC236}">
                <a16:creationId xmlns:a16="http://schemas.microsoft.com/office/drawing/2014/main" id="{426A2A3A-755C-4983-8413-6CD35B646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757" y="-170388"/>
            <a:ext cx="33018021" cy="75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1" name="Rectangle 6">
            <a:extLst>
              <a:ext uri="{FF2B5EF4-FFF2-40B4-BE49-F238E27FC236}">
                <a16:creationId xmlns:a16="http://schemas.microsoft.com/office/drawing/2014/main" id="{1084B9B6-A69F-4B86-96D0-CA587AA6C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3" name="Rectangle 4">
            <a:extLst>
              <a:ext uri="{FF2B5EF4-FFF2-40B4-BE49-F238E27FC236}">
                <a16:creationId xmlns:a16="http://schemas.microsoft.com/office/drawing/2014/main" id="{C64DE9AE-2D03-498F-806E-F1FC312ED5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0784" y="5501953"/>
            <a:ext cx="31629835" cy="1235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E596061-2C94-479D-98B4-3659D87567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67104211-445F-4182-A680-DD542410A9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9" name="Rectangle 4">
            <a:extLst>
              <a:ext uri="{FF2B5EF4-FFF2-40B4-BE49-F238E27FC236}">
                <a16:creationId xmlns:a16="http://schemas.microsoft.com/office/drawing/2014/main" id="{2E649545-D74B-474D-81F6-E99E7FD583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0" name="Rectangle 4">
            <a:extLst>
              <a:ext uri="{FF2B5EF4-FFF2-40B4-BE49-F238E27FC236}">
                <a16:creationId xmlns:a16="http://schemas.microsoft.com/office/drawing/2014/main" id="{C6818E94-E38A-4819-895C-D8E9F6739C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4" name="Rectangle 2">
            <a:extLst>
              <a:ext uri="{FF2B5EF4-FFF2-40B4-BE49-F238E27FC236}">
                <a16:creationId xmlns:a16="http://schemas.microsoft.com/office/drawing/2014/main" id="{03374967-7A19-4F5B-AFF0-EEE2C7B297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301896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0" name="Rectangle 2">
            <a:extLst>
              <a:ext uri="{FF2B5EF4-FFF2-40B4-BE49-F238E27FC236}">
                <a16:creationId xmlns:a16="http://schemas.microsoft.com/office/drawing/2014/main" id="{9B1EBC78-96F7-4E7F-A112-82B7DCFC93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4" name="Rectangle 2">
            <a:extLst>
              <a:ext uri="{FF2B5EF4-FFF2-40B4-BE49-F238E27FC236}">
                <a16:creationId xmlns:a16="http://schemas.microsoft.com/office/drawing/2014/main" id="{EA0C67AC-26AF-449E-966E-400376829B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3810" y="7728905"/>
            <a:ext cx="34713746" cy="1699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2" name="Rectangle 4">
            <a:extLst>
              <a:ext uri="{FF2B5EF4-FFF2-40B4-BE49-F238E27FC236}">
                <a16:creationId xmlns:a16="http://schemas.microsoft.com/office/drawing/2014/main" id="{8FFC150C-4BC2-49DE-BED1-8548497D7E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3" name="Rectangle 6">
            <a:extLst>
              <a:ext uri="{FF2B5EF4-FFF2-40B4-BE49-F238E27FC236}">
                <a16:creationId xmlns:a16="http://schemas.microsoft.com/office/drawing/2014/main" id="{D6E80C7B-F075-43DF-B919-B06C4FE728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8200" y="5047311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7" name="Rectangle 4">
            <a:extLst>
              <a:ext uri="{FF2B5EF4-FFF2-40B4-BE49-F238E27FC236}">
                <a16:creationId xmlns:a16="http://schemas.microsoft.com/office/drawing/2014/main" id="{703F563B-4F28-4483-83DD-C8D5EA61BD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BE7B55BF-192C-4BCC-B492-C82AF7CF1C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79873" name="_x527987736">
            <a:extLst>
              <a:ext uri="{FF2B5EF4-FFF2-40B4-BE49-F238E27FC236}">
                <a16:creationId xmlns:a16="http://schemas.microsoft.com/office/drawing/2014/main" id="{00847F4B-AA78-4983-B452-4569DF47C8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2401131"/>
            <a:ext cx="10820400" cy="7222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슬라이드 번호 개체 틀 17">
            <a:extLst>
              <a:ext uri="{FF2B5EF4-FFF2-40B4-BE49-F238E27FC236}">
                <a16:creationId xmlns:a16="http://schemas.microsoft.com/office/drawing/2014/main" id="{2D01075F-BA16-4BD2-89FC-C956F50266B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5773400" y="34290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3697769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119733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사용자 추가 및 회원가입 입력 데이터 테스팅</a:t>
            </a:r>
            <a:endParaRPr lang="en-US" altLang="ko-KR" sz="4400">
              <a:solidFill>
                <a:schemeClr val="tx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8" name="Rectangle 2">
            <a:extLst>
              <a:ext uri="{FF2B5EF4-FFF2-40B4-BE49-F238E27FC236}">
                <a16:creationId xmlns:a16="http://schemas.microsoft.com/office/drawing/2014/main" id="{426A2A3A-755C-4983-8413-6CD35B646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757" y="-170388"/>
            <a:ext cx="33018021" cy="75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1" name="Rectangle 6">
            <a:extLst>
              <a:ext uri="{FF2B5EF4-FFF2-40B4-BE49-F238E27FC236}">
                <a16:creationId xmlns:a16="http://schemas.microsoft.com/office/drawing/2014/main" id="{1084B9B6-A69F-4B86-96D0-CA587AA6C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3" name="Rectangle 4">
            <a:extLst>
              <a:ext uri="{FF2B5EF4-FFF2-40B4-BE49-F238E27FC236}">
                <a16:creationId xmlns:a16="http://schemas.microsoft.com/office/drawing/2014/main" id="{C64DE9AE-2D03-498F-806E-F1FC312ED5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0784" y="5501953"/>
            <a:ext cx="31629835" cy="1235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E596061-2C94-479D-98B4-3659D87567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67104211-445F-4182-A680-DD542410A9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9" name="Rectangle 4">
            <a:extLst>
              <a:ext uri="{FF2B5EF4-FFF2-40B4-BE49-F238E27FC236}">
                <a16:creationId xmlns:a16="http://schemas.microsoft.com/office/drawing/2014/main" id="{2E649545-D74B-474D-81F6-E99E7FD583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0" name="Rectangle 4">
            <a:extLst>
              <a:ext uri="{FF2B5EF4-FFF2-40B4-BE49-F238E27FC236}">
                <a16:creationId xmlns:a16="http://schemas.microsoft.com/office/drawing/2014/main" id="{C6818E94-E38A-4819-895C-D8E9F6739C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0" name="Rectangle 2">
            <a:extLst>
              <a:ext uri="{FF2B5EF4-FFF2-40B4-BE49-F238E27FC236}">
                <a16:creationId xmlns:a16="http://schemas.microsoft.com/office/drawing/2014/main" id="{9B1EBC78-96F7-4E7F-A112-82B7DCFC93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4" name="Rectangle 2">
            <a:extLst>
              <a:ext uri="{FF2B5EF4-FFF2-40B4-BE49-F238E27FC236}">
                <a16:creationId xmlns:a16="http://schemas.microsoft.com/office/drawing/2014/main" id="{EA0C67AC-26AF-449E-966E-400376829B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3810" y="7728905"/>
            <a:ext cx="34713746" cy="1699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2" name="Rectangle 4">
            <a:extLst>
              <a:ext uri="{FF2B5EF4-FFF2-40B4-BE49-F238E27FC236}">
                <a16:creationId xmlns:a16="http://schemas.microsoft.com/office/drawing/2014/main" id="{8FFC150C-4BC2-49DE-BED1-8548497D7E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3" name="Rectangle 6">
            <a:extLst>
              <a:ext uri="{FF2B5EF4-FFF2-40B4-BE49-F238E27FC236}">
                <a16:creationId xmlns:a16="http://schemas.microsoft.com/office/drawing/2014/main" id="{D6E80C7B-F075-43DF-B919-B06C4FE728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8200" y="5047311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7" name="Rectangle 4">
            <a:extLst>
              <a:ext uri="{FF2B5EF4-FFF2-40B4-BE49-F238E27FC236}">
                <a16:creationId xmlns:a16="http://schemas.microsoft.com/office/drawing/2014/main" id="{703F563B-4F28-4483-83DD-C8D5EA61BD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BE7B55BF-192C-4BCC-B492-C82AF7CF1C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276A2723-7AC0-4D88-91BF-B3FBAF2AD0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5600" y="2378692"/>
            <a:ext cx="31617386" cy="8532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4">
            <a:extLst>
              <a:ext uri="{FF2B5EF4-FFF2-40B4-BE49-F238E27FC236}">
                <a16:creationId xmlns:a16="http://schemas.microsoft.com/office/drawing/2014/main" id="{2CFB0738-264D-461A-929F-D3BF071C80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6200" y="2958963"/>
            <a:ext cx="32164540" cy="8893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80899" name="_x978775168">
            <a:extLst>
              <a:ext uri="{FF2B5EF4-FFF2-40B4-BE49-F238E27FC236}">
                <a16:creationId xmlns:a16="http://schemas.microsoft.com/office/drawing/2014/main" id="{CBD7B60F-A429-4FA9-BCEA-87617456B3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2204405"/>
            <a:ext cx="10113324" cy="552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 6">
            <a:extLst>
              <a:ext uri="{FF2B5EF4-FFF2-40B4-BE49-F238E27FC236}">
                <a16:creationId xmlns:a16="http://schemas.microsoft.com/office/drawing/2014/main" id="{3A792C6B-B571-4971-ABFB-D0B3AFB3C1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80901" name="_x978775096">
            <a:extLst>
              <a:ext uri="{FF2B5EF4-FFF2-40B4-BE49-F238E27FC236}">
                <a16:creationId xmlns:a16="http://schemas.microsoft.com/office/drawing/2014/main" id="{B5B6A8C1-0570-45E1-8897-734FA9B3EE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2238" y="7541798"/>
            <a:ext cx="7306058" cy="2027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Rectangle 8">
            <a:extLst>
              <a:ext uri="{FF2B5EF4-FFF2-40B4-BE49-F238E27FC236}">
                <a16:creationId xmlns:a16="http://schemas.microsoft.com/office/drawing/2014/main" id="{65F2400A-01F9-414D-910F-67688ABE9B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32718" y="4519225"/>
            <a:ext cx="22428812" cy="633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80903" name="_x528007752">
            <a:extLst>
              <a:ext uri="{FF2B5EF4-FFF2-40B4-BE49-F238E27FC236}">
                <a16:creationId xmlns:a16="http://schemas.microsoft.com/office/drawing/2014/main" id="{A08802D5-BC58-4911-9BD7-8A021F570B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2718" y="4486241"/>
            <a:ext cx="7208271" cy="2392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슬라이드 번호 개체 틀 30">
            <a:extLst>
              <a:ext uri="{FF2B5EF4-FFF2-40B4-BE49-F238E27FC236}">
                <a16:creationId xmlns:a16="http://schemas.microsoft.com/office/drawing/2014/main" id="{BE0D8F9F-532A-4CD3-958A-5055305EAD0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5773400" y="34290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526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09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09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09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09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09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09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119733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사용자 추가 및 회원가입 입력 데이터 테스팅</a:t>
            </a:r>
            <a:endParaRPr lang="en-US" altLang="ko-KR" sz="4400">
              <a:solidFill>
                <a:schemeClr val="tx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8" name="Rectangle 2">
            <a:extLst>
              <a:ext uri="{FF2B5EF4-FFF2-40B4-BE49-F238E27FC236}">
                <a16:creationId xmlns:a16="http://schemas.microsoft.com/office/drawing/2014/main" id="{426A2A3A-755C-4983-8413-6CD35B646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757" y="-170388"/>
            <a:ext cx="33018021" cy="75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1" name="Rectangle 6">
            <a:extLst>
              <a:ext uri="{FF2B5EF4-FFF2-40B4-BE49-F238E27FC236}">
                <a16:creationId xmlns:a16="http://schemas.microsoft.com/office/drawing/2014/main" id="{1084B9B6-A69F-4B86-96D0-CA587AA6C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3" name="Rectangle 4">
            <a:extLst>
              <a:ext uri="{FF2B5EF4-FFF2-40B4-BE49-F238E27FC236}">
                <a16:creationId xmlns:a16="http://schemas.microsoft.com/office/drawing/2014/main" id="{C64DE9AE-2D03-498F-806E-F1FC312ED5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0784" y="5501953"/>
            <a:ext cx="31629835" cy="1235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E596061-2C94-479D-98B4-3659D87567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67104211-445F-4182-A680-DD542410A9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9" name="Rectangle 4">
            <a:extLst>
              <a:ext uri="{FF2B5EF4-FFF2-40B4-BE49-F238E27FC236}">
                <a16:creationId xmlns:a16="http://schemas.microsoft.com/office/drawing/2014/main" id="{2E649545-D74B-474D-81F6-E99E7FD583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0" name="Rectangle 4">
            <a:extLst>
              <a:ext uri="{FF2B5EF4-FFF2-40B4-BE49-F238E27FC236}">
                <a16:creationId xmlns:a16="http://schemas.microsoft.com/office/drawing/2014/main" id="{C6818E94-E38A-4819-895C-D8E9F6739C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0" name="Rectangle 2">
            <a:extLst>
              <a:ext uri="{FF2B5EF4-FFF2-40B4-BE49-F238E27FC236}">
                <a16:creationId xmlns:a16="http://schemas.microsoft.com/office/drawing/2014/main" id="{9B1EBC78-96F7-4E7F-A112-82B7DCFC93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4" name="Rectangle 2">
            <a:extLst>
              <a:ext uri="{FF2B5EF4-FFF2-40B4-BE49-F238E27FC236}">
                <a16:creationId xmlns:a16="http://schemas.microsoft.com/office/drawing/2014/main" id="{EA0C67AC-26AF-449E-966E-400376829B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3810" y="7728905"/>
            <a:ext cx="34713746" cy="1699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2" name="Rectangle 4">
            <a:extLst>
              <a:ext uri="{FF2B5EF4-FFF2-40B4-BE49-F238E27FC236}">
                <a16:creationId xmlns:a16="http://schemas.microsoft.com/office/drawing/2014/main" id="{8FFC150C-4BC2-49DE-BED1-8548497D7E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3" name="Rectangle 6">
            <a:extLst>
              <a:ext uri="{FF2B5EF4-FFF2-40B4-BE49-F238E27FC236}">
                <a16:creationId xmlns:a16="http://schemas.microsoft.com/office/drawing/2014/main" id="{D6E80C7B-F075-43DF-B919-B06C4FE728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8200" y="5047311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7" name="Rectangle 4">
            <a:extLst>
              <a:ext uri="{FF2B5EF4-FFF2-40B4-BE49-F238E27FC236}">
                <a16:creationId xmlns:a16="http://schemas.microsoft.com/office/drawing/2014/main" id="{703F563B-4F28-4483-83DD-C8D5EA61BD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BE7B55BF-192C-4BCC-B492-C82AF7CF1C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276A2723-7AC0-4D88-91BF-B3FBAF2AD0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5600" y="2378692"/>
            <a:ext cx="31617386" cy="8532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4">
            <a:extLst>
              <a:ext uri="{FF2B5EF4-FFF2-40B4-BE49-F238E27FC236}">
                <a16:creationId xmlns:a16="http://schemas.microsoft.com/office/drawing/2014/main" id="{2CFB0738-264D-461A-929F-D3BF071C80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6200" y="2958963"/>
            <a:ext cx="32164540" cy="8893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6">
            <a:extLst>
              <a:ext uri="{FF2B5EF4-FFF2-40B4-BE49-F238E27FC236}">
                <a16:creationId xmlns:a16="http://schemas.microsoft.com/office/drawing/2014/main" id="{3A792C6B-B571-4971-ABFB-D0B3AFB3C1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8">
            <a:extLst>
              <a:ext uri="{FF2B5EF4-FFF2-40B4-BE49-F238E27FC236}">
                <a16:creationId xmlns:a16="http://schemas.microsoft.com/office/drawing/2014/main" id="{65F2400A-01F9-414D-910F-67688ABE9B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32718" y="4519225"/>
            <a:ext cx="22428812" cy="633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5D8F6D16-C9BC-4A50-81F2-6BBF9C9663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04234" y="1943930"/>
            <a:ext cx="39840430" cy="885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81921" name="_x528008112">
            <a:extLst>
              <a:ext uri="{FF2B5EF4-FFF2-40B4-BE49-F238E27FC236}">
                <a16:creationId xmlns:a16="http://schemas.microsoft.com/office/drawing/2014/main" id="{B2C87B66-8029-436C-BC92-B7702C29BF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4234" y="2401131"/>
            <a:ext cx="11326165" cy="7117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680" name="슬라이드 번호 개체 틀 71679">
            <a:extLst>
              <a:ext uri="{FF2B5EF4-FFF2-40B4-BE49-F238E27FC236}">
                <a16:creationId xmlns:a16="http://schemas.microsoft.com/office/drawing/2014/main" id="{0BAF868A-6990-4B57-BDB5-E842657A715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5773400" y="34290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86973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119733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사용자 추가 및 회원가입 입력 데이터 테스팅</a:t>
            </a:r>
            <a:endParaRPr lang="en-US" altLang="ko-KR" sz="4400">
              <a:solidFill>
                <a:schemeClr val="tx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8" name="Rectangle 2">
            <a:extLst>
              <a:ext uri="{FF2B5EF4-FFF2-40B4-BE49-F238E27FC236}">
                <a16:creationId xmlns:a16="http://schemas.microsoft.com/office/drawing/2014/main" id="{426A2A3A-755C-4983-8413-6CD35B646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757" y="-170388"/>
            <a:ext cx="33018021" cy="75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1" name="Rectangle 6">
            <a:extLst>
              <a:ext uri="{FF2B5EF4-FFF2-40B4-BE49-F238E27FC236}">
                <a16:creationId xmlns:a16="http://schemas.microsoft.com/office/drawing/2014/main" id="{1084B9B6-A69F-4B86-96D0-CA587AA6C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3" name="Rectangle 4">
            <a:extLst>
              <a:ext uri="{FF2B5EF4-FFF2-40B4-BE49-F238E27FC236}">
                <a16:creationId xmlns:a16="http://schemas.microsoft.com/office/drawing/2014/main" id="{C64DE9AE-2D03-498F-806E-F1FC312ED5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0784" y="5501953"/>
            <a:ext cx="31629835" cy="1235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E596061-2C94-479D-98B4-3659D87567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67104211-445F-4182-A680-DD542410A9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9" name="Rectangle 4">
            <a:extLst>
              <a:ext uri="{FF2B5EF4-FFF2-40B4-BE49-F238E27FC236}">
                <a16:creationId xmlns:a16="http://schemas.microsoft.com/office/drawing/2014/main" id="{2E649545-D74B-474D-81F6-E99E7FD583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0" name="Rectangle 4">
            <a:extLst>
              <a:ext uri="{FF2B5EF4-FFF2-40B4-BE49-F238E27FC236}">
                <a16:creationId xmlns:a16="http://schemas.microsoft.com/office/drawing/2014/main" id="{C6818E94-E38A-4819-895C-D8E9F6739C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0" name="Rectangle 2">
            <a:extLst>
              <a:ext uri="{FF2B5EF4-FFF2-40B4-BE49-F238E27FC236}">
                <a16:creationId xmlns:a16="http://schemas.microsoft.com/office/drawing/2014/main" id="{9B1EBC78-96F7-4E7F-A112-82B7DCFC93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4" name="Rectangle 2">
            <a:extLst>
              <a:ext uri="{FF2B5EF4-FFF2-40B4-BE49-F238E27FC236}">
                <a16:creationId xmlns:a16="http://schemas.microsoft.com/office/drawing/2014/main" id="{EA0C67AC-26AF-449E-966E-400376829B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3810" y="7728905"/>
            <a:ext cx="34713746" cy="1699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2" name="Rectangle 4">
            <a:extLst>
              <a:ext uri="{FF2B5EF4-FFF2-40B4-BE49-F238E27FC236}">
                <a16:creationId xmlns:a16="http://schemas.microsoft.com/office/drawing/2014/main" id="{8FFC150C-4BC2-49DE-BED1-8548497D7E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3" name="Rectangle 6">
            <a:extLst>
              <a:ext uri="{FF2B5EF4-FFF2-40B4-BE49-F238E27FC236}">
                <a16:creationId xmlns:a16="http://schemas.microsoft.com/office/drawing/2014/main" id="{D6E80C7B-F075-43DF-B919-B06C4FE728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8200" y="5047311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7" name="Rectangle 4">
            <a:extLst>
              <a:ext uri="{FF2B5EF4-FFF2-40B4-BE49-F238E27FC236}">
                <a16:creationId xmlns:a16="http://schemas.microsoft.com/office/drawing/2014/main" id="{703F563B-4F28-4483-83DD-C8D5EA61BD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BE7B55BF-192C-4BCC-B492-C82AF7CF1C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276A2723-7AC0-4D88-91BF-B3FBAF2AD0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5600" y="2378692"/>
            <a:ext cx="31617386" cy="8532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4">
            <a:extLst>
              <a:ext uri="{FF2B5EF4-FFF2-40B4-BE49-F238E27FC236}">
                <a16:creationId xmlns:a16="http://schemas.microsoft.com/office/drawing/2014/main" id="{2CFB0738-264D-461A-929F-D3BF071C80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6200" y="2958963"/>
            <a:ext cx="32164540" cy="8893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6">
            <a:extLst>
              <a:ext uri="{FF2B5EF4-FFF2-40B4-BE49-F238E27FC236}">
                <a16:creationId xmlns:a16="http://schemas.microsoft.com/office/drawing/2014/main" id="{3A792C6B-B571-4971-ABFB-D0B3AFB3C1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8">
            <a:extLst>
              <a:ext uri="{FF2B5EF4-FFF2-40B4-BE49-F238E27FC236}">
                <a16:creationId xmlns:a16="http://schemas.microsoft.com/office/drawing/2014/main" id="{65F2400A-01F9-414D-910F-67688ABE9B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32718" y="4519225"/>
            <a:ext cx="22428812" cy="633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5D8F6D16-C9BC-4A50-81F2-6BBF9C9663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04234" y="1943930"/>
            <a:ext cx="39840430" cy="885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B745AB36-B5CA-4158-9D5E-29EDFE0B0A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5600" y="2179566"/>
            <a:ext cx="34684330" cy="11789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82945" name="_x528011352">
            <a:extLst>
              <a:ext uri="{FF2B5EF4-FFF2-40B4-BE49-F238E27FC236}">
                <a16:creationId xmlns:a16="http://schemas.microsoft.com/office/drawing/2014/main" id="{442BB331-E470-4718-9622-09277F8804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3105889"/>
            <a:ext cx="12491509" cy="6009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Rectangle 4">
            <a:extLst>
              <a:ext uri="{FF2B5EF4-FFF2-40B4-BE49-F238E27FC236}">
                <a16:creationId xmlns:a16="http://schemas.microsoft.com/office/drawing/2014/main" id="{E151B31D-B187-49AF-857E-6BA1766916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82947" name="_x531074120">
            <a:extLst>
              <a:ext uri="{FF2B5EF4-FFF2-40B4-BE49-F238E27FC236}">
                <a16:creationId xmlns:a16="http://schemas.microsoft.com/office/drawing/2014/main" id="{A072E532-B58C-4809-9676-5350A95811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5382" y="7394330"/>
            <a:ext cx="6825177" cy="2368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681" name="그림 71680">
            <a:extLst>
              <a:ext uri="{FF2B5EF4-FFF2-40B4-BE49-F238E27FC236}">
                <a16:creationId xmlns:a16="http://schemas.microsoft.com/office/drawing/2014/main" id="{C115843D-3DED-4C90-86D5-506182BDE8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37156" y="5026487"/>
            <a:ext cx="6446906" cy="1869428"/>
          </a:xfrm>
          <a:prstGeom prst="rect">
            <a:avLst/>
          </a:prstGeom>
        </p:spPr>
      </p:pic>
      <p:sp>
        <p:nvSpPr>
          <p:cNvPr id="71685" name="슬라이드 번호 개체 틀 71684">
            <a:extLst>
              <a:ext uri="{FF2B5EF4-FFF2-40B4-BE49-F238E27FC236}">
                <a16:creationId xmlns:a16="http://schemas.microsoft.com/office/drawing/2014/main" id="{211FAC01-4059-4934-91C0-8E760887070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5773400" y="34290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557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29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29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29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16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16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16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0E1F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111908" y="4096375"/>
            <a:ext cx="6477869" cy="159996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493308" y="5106062"/>
            <a:ext cx="5299098" cy="408869"/>
            <a:chOff x="6493308" y="5106062"/>
            <a:chExt cx="5299098" cy="40886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93308" y="5106062"/>
              <a:ext cx="5299098" cy="40886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D15A28CD-9358-45C9-811B-2C0DD6918A04}"/>
              </a:ext>
            </a:extLst>
          </p:cNvPr>
          <p:cNvSpPr txBox="1"/>
          <p:nvPr/>
        </p:nvSpPr>
        <p:spPr>
          <a:xfrm>
            <a:off x="533400" y="183059"/>
            <a:ext cx="57987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파일 다중 첨부 테스팅</a:t>
            </a:r>
          </a:p>
        </p:txBody>
      </p:sp>
      <p:grpSp>
        <p:nvGrpSpPr>
          <p:cNvPr id="13" name="그룹 1001">
            <a:extLst>
              <a:ext uri="{FF2B5EF4-FFF2-40B4-BE49-F238E27FC236}">
                <a16:creationId xmlns:a16="http://schemas.microsoft.com/office/drawing/2014/main" id="{98FAE69E-85E7-47EC-966A-F88B444BD3BE}"/>
              </a:ext>
            </a:extLst>
          </p:cNvPr>
          <p:cNvGrpSpPr/>
          <p:nvPr/>
        </p:nvGrpSpPr>
        <p:grpSpPr>
          <a:xfrm>
            <a:off x="707175" y="772231"/>
            <a:ext cx="3788625" cy="408869"/>
            <a:chOff x="462444" y="965289"/>
            <a:chExt cx="3788625" cy="408869"/>
          </a:xfrm>
        </p:grpSpPr>
        <p:pic>
          <p:nvPicPr>
            <p:cNvPr id="14" name="Object 3">
              <a:extLst>
                <a:ext uri="{FF2B5EF4-FFF2-40B4-BE49-F238E27FC236}">
                  <a16:creationId xmlns:a16="http://schemas.microsoft.com/office/drawing/2014/main" id="{E4DF52DE-AA09-467E-8DBF-6113FFD6E1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2444" y="965289"/>
              <a:ext cx="3788625" cy="408869"/>
            </a:xfrm>
            <a:prstGeom prst="rect">
              <a:avLst/>
            </a:prstGeom>
          </p:spPr>
        </p:pic>
      </p:grpSp>
      <p:pic>
        <p:nvPicPr>
          <p:cNvPr id="7" name="_x528092280">
            <a:extLst>
              <a:ext uri="{FF2B5EF4-FFF2-40B4-BE49-F238E27FC236}">
                <a16:creationId xmlns:a16="http://schemas.microsoft.com/office/drawing/2014/main" id="{B876E4B2-8251-45FA-82CF-03C7984157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095500"/>
            <a:ext cx="9742114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_x528094440">
            <a:extLst>
              <a:ext uri="{FF2B5EF4-FFF2-40B4-BE49-F238E27FC236}">
                <a16:creationId xmlns:a16="http://schemas.microsoft.com/office/drawing/2014/main" id="{D363C783-8664-4AD8-88AE-CDD9AE7D1C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2625" y="4837950"/>
            <a:ext cx="10266784" cy="388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_x598296536">
            <a:extLst>
              <a:ext uri="{FF2B5EF4-FFF2-40B4-BE49-F238E27FC236}">
                <a16:creationId xmlns:a16="http://schemas.microsoft.com/office/drawing/2014/main" id="{2DDF136D-4B7D-4FEC-A86E-5909925995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7434" y="588166"/>
            <a:ext cx="11357166" cy="4756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7C3B245-F795-4A8A-89E1-7D2AC02A3E0E}"/>
              </a:ext>
            </a:extLst>
          </p:cNvPr>
          <p:cNvSpPr txBox="1"/>
          <p:nvPr/>
        </p:nvSpPr>
        <p:spPr>
          <a:xfrm>
            <a:off x="14478000" y="241430"/>
            <a:ext cx="327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/>
              <a:t>20173189 </a:t>
            </a:r>
            <a:r>
              <a:rPr lang="ko-KR" altLang="en-US" sz="2800" b="1"/>
              <a:t>김예진</a:t>
            </a:r>
          </a:p>
        </p:txBody>
      </p:sp>
    </p:spTree>
    <p:extLst>
      <p:ext uri="{BB962C8B-B14F-4D97-AF65-F5344CB8AC3E}">
        <p14:creationId xmlns:p14="http://schemas.microsoft.com/office/powerpoint/2010/main" val="1168492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C75C95B-4EA3-471E-9D77-6A946B04CE18}"/>
              </a:ext>
            </a:extLst>
          </p:cNvPr>
          <p:cNvSpPr txBox="1"/>
          <p:nvPr/>
        </p:nvSpPr>
        <p:spPr>
          <a:xfrm>
            <a:off x="1447800" y="2095500"/>
            <a:ext cx="13487400" cy="1498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04815" lvl="1" fontAlgn="base">
              <a:lnSpc>
                <a:spcPct val="150000"/>
              </a:lnSpc>
              <a:spcBef>
                <a:spcPts val="800"/>
              </a:spcBef>
              <a:spcAft>
                <a:spcPts val="667"/>
              </a:spcAft>
            </a:pPr>
            <a:r>
              <a:rPr lang="en-US" altLang="ko-KR" sz="3200" kern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linux </a:t>
            </a:r>
            <a:r>
              <a:rPr lang="ko-KR" altLang="en-US" sz="3200" kern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환경이 아닌 경우 지정된 다운로드 폴더를 생성하지 않으면 첨부 파일 다운로드할 수 없는 오류가 발생한다</a:t>
            </a:r>
            <a:r>
              <a:rPr lang="en-US" altLang="ko-KR" sz="3200" kern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ko-KR" altLang="en-US" sz="3200" kern="0" dirty="0">
              <a:solidFill>
                <a:srgbClr val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5A28CD-9358-45C9-811B-2C0DD6918A04}"/>
              </a:ext>
            </a:extLst>
          </p:cNvPr>
          <p:cNvSpPr txBox="1"/>
          <p:nvPr/>
        </p:nvSpPr>
        <p:spPr>
          <a:xfrm>
            <a:off x="533400" y="183059"/>
            <a:ext cx="57987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첨부 파일 다운로드</a:t>
            </a:r>
          </a:p>
        </p:txBody>
      </p:sp>
      <p:grpSp>
        <p:nvGrpSpPr>
          <p:cNvPr id="13" name="그룹 1001">
            <a:extLst>
              <a:ext uri="{FF2B5EF4-FFF2-40B4-BE49-F238E27FC236}">
                <a16:creationId xmlns:a16="http://schemas.microsoft.com/office/drawing/2014/main" id="{98FAE69E-85E7-47EC-966A-F88B444BD3BE}"/>
              </a:ext>
            </a:extLst>
          </p:cNvPr>
          <p:cNvGrpSpPr/>
          <p:nvPr/>
        </p:nvGrpSpPr>
        <p:grpSpPr>
          <a:xfrm>
            <a:off x="707175" y="772231"/>
            <a:ext cx="3788625" cy="408869"/>
            <a:chOff x="462444" y="965289"/>
            <a:chExt cx="3788625" cy="408869"/>
          </a:xfrm>
        </p:grpSpPr>
        <p:pic>
          <p:nvPicPr>
            <p:cNvPr id="14" name="Object 3">
              <a:extLst>
                <a:ext uri="{FF2B5EF4-FFF2-40B4-BE49-F238E27FC236}">
                  <a16:creationId xmlns:a16="http://schemas.microsoft.com/office/drawing/2014/main" id="{E4DF52DE-AA09-467E-8DBF-6113FFD6E1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2444" y="965289"/>
              <a:ext cx="3788625" cy="408869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76FDBB5D-F261-457C-9A6E-251CE6DA205E}"/>
              </a:ext>
            </a:extLst>
          </p:cNvPr>
          <p:cNvSpPr txBox="1"/>
          <p:nvPr/>
        </p:nvSpPr>
        <p:spPr>
          <a:xfrm>
            <a:off x="14478000" y="241430"/>
            <a:ext cx="327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/>
              <a:t>20173189 </a:t>
            </a:r>
            <a:r>
              <a:rPr lang="ko-KR" altLang="en-US" sz="2800" b="1"/>
              <a:t>김예진</a:t>
            </a:r>
          </a:p>
        </p:txBody>
      </p:sp>
    </p:spTree>
    <p:extLst>
      <p:ext uri="{BB962C8B-B14F-4D97-AF65-F5344CB8AC3E}">
        <p14:creationId xmlns:p14="http://schemas.microsoft.com/office/powerpoint/2010/main" val="13966239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C75C95B-4EA3-471E-9D77-6A946B04CE18}"/>
              </a:ext>
            </a:extLst>
          </p:cNvPr>
          <p:cNvSpPr txBox="1"/>
          <p:nvPr/>
        </p:nvSpPr>
        <p:spPr>
          <a:xfrm>
            <a:off x="1371600" y="2324100"/>
            <a:ext cx="13487400" cy="31441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04815" lvl="1" fontAlgn="base">
              <a:lnSpc>
                <a:spcPct val="150000"/>
              </a:lnSpc>
              <a:spcBef>
                <a:spcPts val="800"/>
              </a:spcBef>
              <a:spcAft>
                <a:spcPts val="667"/>
              </a:spcAft>
            </a:pPr>
            <a:r>
              <a:rPr lang="ko-KR" altLang="en-US" sz="3200" kern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현재 시스템 실행 경로</a:t>
            </a:r>
            <a:r>
              <a:rPr lang="en-US" altLang="ko-KR" sz="3200" kern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(/) </a:t>
            </a:r>
            <a:r>
              <a:rPr lang="ko-KR" altLang="en-US" sz="3200" kern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아래의 </a:t>
            </a:r>
            <a:r>
              <a:rPr lang="en-US" altLang="ko-KR" sz="3200" kern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WEB-INF </a:t>
            </a:r>
            <a:r>
              <a:rPr lang="ko-KR" altLang="en-US" sz="3200" kern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폴더 아래에 </a:t>
            </a:r>
            <a:r>
              <a:rPr lang="en-US" altLang="ko-KR" sz="3200" kern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download</a:t>
            </a:r>
            <a:r>
              <a:rPr lang="ko-KR" altLang="en-US" sz="3200" kern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시에 필요한 사용자 별 </a:t>
            </a:r>
            <a:r>
              <a:rPr lang="en-US" altLang="ko-KR" sz="3200" kern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download </a:t>
            </a:r>
            <a:r>
              <a:rPr lang="ko-KR" altLang="en-US" sz="3200" kern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폴더 생성</a:t>
            </a:r>
            <a:r>
              <a:rPr lang="en-US" altLang="ko-KR" sz="3200" kern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304815" lvl="1" fontAlgn="base">
              <a:lnSpc>
                <a:spcPct val="150000"/>
              </a:lnSpc>
              <a:spcBef>
                <a:spcPts val="800"/>
              </a:spcBef>
              <a:spcAft>
                <a:spcPts val="667"/>
              </a:spcAft>
            </a:pPr>
            <a:r>
              <a:rPr lang="en-US" altLang="ko-KR" sz="3200" kern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MessageFormatter. getMessage()에서 </a:t>
            </a:r>
            <a:r>
              <a:rPr lang="ko-KR" altLang="en-US" sz="3200" kern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첨부 된 파일을 사용자가 클릭할 수 있도록 한다</a:t>
            </a:r>
            <a:r>
              <a:rPr lang="en-US" altLang="ko-KR" sz="3200" kern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en-US" altLang="ko-KR" sz="3200" b="1" kern="0" dirty="0">
              <a:solidFill>
                <a:srgbClr val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5A28CD-9358-45C9-811B-2C0DD6918A04}"/>
              </a:ext>
            </a:extLst>
          </p:cNvPr>
          <p:cNvSpPr txBox="1"/>
          <p:nvPr/>
        </p:nvSpPr>
        <p:spPr>
          <a:xfrm>
            <a:off x="533400" y="183059"/>
            <a:ext cx="57987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첨부 파일 다운로드</a:t>
            </a:r>
          </a:p>
        </p:txBody>
      </p:sp>
      <p:grpSp>
        <p:nvGrpSpPr>
          <p:cNvPr id="13" name="그룹 1001">
            <a:extLst>
              <a:ext uri="{FF2B5EF4-FFF2-40B4-BE49-F238E27FC236}">
                <a16:creationId xmlns:a16="http://schemas.microsoft.com/office/drawing/2014/main" id="{98FAE69E-85E7-47EC-966A-F88B444BD3BE}"/>
              </a:ext>
            </a:extLst>
          </p:cNvPr>
          <p:cNvGrpSpPr/>
          <p:nvPr/>
        </p:nvGrpSpPr>
        <p:grpSpPr>
          <a:xfrm>
            <a:off x="707175" y="772231"/>
            <a:ext cx="3788625" cy="408869"/>
            <a:chOff x="462444" y="965289"/>
            <a:chExt cx="3788625" cy="408869"/>
          </a:xfrm>
        </p:grpSpPr>
        <p:pic>
          <p:nvPicPr>
            <p:cNvPr id="14" name="Object 3">
              <a:extLst>
                <a:ext uri="{FF2B5EF4-FFF2-40B4-BE49-F238E27FC236}">
                  <a16:creationId xmlns:a16="http://schemas.microsoft.com/office/drawing/2014/main" id="{E4DF52DE-AA09-467E-8DBF-6113FFD6E1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2444" y="965289"/>
              <a:ext cx="3788625" cy="408869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9DEE5FFC-1069-47F1-ABA3-39B4325033CA}"/>
              </a:ext>
            </a:extLst>
          </p:cNvPr>
          <p:cNvSpPr txBox="1"/>
          <p:nvPr/>
        </p:nvSpPr>
        <p:spPr>
          <a:xfrm>
            <a:off x="14478000" y="241430"/>
            <a:ext cx="327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/>
              <a:t>20173189 </a:t>
            </a:r>
            <a:r>
              <a:rPr lang="ko-KR" altLang="en-US" sz="2800" b="1"/>
              <a:t>김예진</a:t>
            </a:r>
          </a:p>
        </p:txBody>
      </p:sp>
    </p:spTree>
    <p:extLst>
      <p:ext uri="{BB962C8B-B14F-4D97-AF65-F5344CB8AC3E}">
        <p14:creationId xmlns:p14="http://schemas.microsoft.com/office/powerpoint/2010/main" val="1125434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D15A28CD-9358-45C9-811B-2C0DD6918A04}"/>
              </a:ext>
            </a:extLst>
          </p:cNvPr>
          <p:cNvSpPr txBox="1"/>
          <p:nvPr/>
        </p:nvSpPr>
        <p:spPr>
          <a:xfrm>
            <a:off x="533400" y="183059"/>
            <a:ext cx="57987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첨부 파일 다운로드</a:t>
            </a:r>
          </a:p>
        </p:txBody>
      </p:sp>
      <p:grpSp>
        <p:nvGrpSpPr>
          <p:cNvPr id="13" name="그룹 1001">
            <a:extLst>
              <a:ext uri="{FF2B5EF4-FFF2-40B4-BE49-F238E27FC236}">
                <a16:creationId xmlns:a16="http://schemas.microsoft.com/office/drawing/2014/main" id="{98FAE69E-85E7-47EC-966A-F88B444BD3BE}"/>
              </a:ext>
            </a:extLst>
          </p:cNvPr>
          <p:cNvGrpSpPr/>
          <p:nvPr/>
        </p:nvGrpSpPr>
        <p:grpSpPr>
          <a:xfrm>
            <a:off x="707175" y="772231"/>
            <a:ext cx="3788625" cy="408869"/>
            <a:chOff x="462444" y="965289"/>
            <a:chExt cx="3788625" cy="408869"/>
          </a:xfrm>
        </p:grpSpPr>
        <p:pic>
          <p:nvPicPr>
            <p:cNvPr id="14" name="Object 3">
              <a:extLst>
                <a:ext uri="{FF2B5EF4-FFF2-40B4-BE49-F238E27FC236}">
                  <a16:creationId xmlns:a16="http://schemas.microsoft.com/office/drawing/2014/main" id="{E4DF52DE-AA09-467E-8DBF-6113FFD6E1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2444" y="965289"/>
              <a:ext cx="3788625" cy="408869"/>
            </a:xfrm>
            <a:prstGeom prst="rect">
              <a:avLst/>
            </a:prstGeom>
          </p:spPr>
        </p:pic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B3E478FA-4265-4398-85B3-E798E549DBD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52"/>
          <a:stretch/>
        </p:blipFill>
        <p:spPr>
          <a:xfrm>
            <a:off x="3175289" y="2294623"/>
            <a:ext cx="11937421" cy="65235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6AA24BE-3857-4B4F-B0C4-B48B9DDA60D6}"/>
              </a:ext>
            </a:extLst>
          </p:cNvPr>
          <p:cNvSpPr txBox="1"/>
          <p:nvPr/>
        </p:nvSpPr>
        <p:spPr>
          <a:xfrm>
            <a:off x="14478000" y="241430"/>
            <a:ext cx="327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/>
              <a:t>20173189 </a:t>
            </a:r>
            <a:r>
              <a:rPr lang="ko-KR" altLang="en-US" sz="2800" b="1"/>
              <a:t>김예진</a:t>
            </a:r>
          </a:p>
        </p:txBody>
      </p:sp>
    </p:spTree>
    <p:extLst>
      <p:ext uri="{BB962C8B-B14F-4D97-AF65-F5344CB8AC3E}">
        <p14:creationId xmlns:p14="http://schemas.microsoft.com/office/powerpoint/2010/main" val="30591061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D15A28CD-9358-45C9-811B-2C0DD6918A04}"/>
              </a:ext>
            </a:extLst>
          </p:cNvPr>
          <p:cNvSpPr txBox="1"/>
          <p:nvPr/>
        </p:nvSpPr>
        <p:spPr>
          <a:xfrm>
            <a:off x="533400" y="183059"/>
            <a:ext cx="6934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첨부 파일 다운로드 테스팅</a:t>
            </a:r>
          </a:p>
        </p:txBody>
      </p:sp>
      <p:grpSp>
        <p:nvGrpSpPr>
          <p:cNvPr id="13" name="그룹 1001">
            <a:extLst>
              <a:ext uri="{FF2B5EF4-FFF2-40B4-BE49-F238E27FC236}">
                <a16:creationId xmlns:a16="http://schemas.microsoft.com/office/drawing/2014/main" id="{98FAE69E-85E7-47EC-966A-F88B444BD3BE}"/>
              </a:ext>
            </a:extLst>
          </p:cNvPr>
          <p:cNvGrpSpPr/>
          <p:nvPr/>
        </p:nvGrpSpPr>
        <p:grpSpPr>
          <a:xfrm>
            <a:off x="707175" y="772231"/>
            <a:ext cx="3788625" cy="408869"/>
            <a:chOff x="462444" y="965289"/>
            <a:chExt cx="3788625" cy="408869"/>
          </a:xfrm>
        </p:grpSpPr>
        <p:pic>
          <p:nvPicPr>
            <p:cNvPr id="14" name="Object 3">
              <a:extLst>
                <a:ext uri="{FF2B5EF4-FFF2-40B4-BE49-F238E27FC236}">
                  <a16:creationId xmlns:a16="http://schemas.microsoft.com/office/drawing/2014/main" id="{E4DF52DE-AA09-467E-8DBF-6113FFD6E1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2444" y="965289"/>
              <a:ext cx="3788625" cy="408869"/>
            </a:xfrm>
            <a:prstGeom prst="rect">
              <a:avLst/>
            </a:prstGeom>
          </p:spPr>
        </p:pic>
      </p:grpSp>
      <p:pic>
        <p:nvPicPr>
          <p:cNvPr id="6" name="_x404586384">
            <a:extLst>
              <a:ext uri="{FF2B5EF4-FFF2-40B4-BE49-F238E27FC236}">
                <a16:creationId xmlns:a16="http://schemas.microsoft.com/office/drawing/2014/main" id="{AB293F67-DCF5-4620-AA0F-BDA29D0467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579" y="1660091"/>
            <a:ext cx="6852442" cy="3488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_x404586600">
            <a:extLst>
              <a:ext uri="{FF2B5EF4-FFF2-40B4-BE49-F238E27FC236}">
                <a16:creationId xmlns:a16="http://schemas.microsoft.com/office/drawing/2014/main" id="{29835E30-1ACD-482C-AA53-FE24ACED1F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7600" y="1461874"/>
            <a:ext cx="8915400" cy="2252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_x404589480">
            <a:extLst>
              <a:ext uri="{FF2B5EF4-FFF2-40B4-BE49-F238E27FC236}">
                <a16:creationId xmlns:a16="http://schemas.microsoft.com/office/drawing/2014/main" id="{A2C8A94D-C4C3-4CD6-8A9F-D943BD7DB7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3633" y="5596860"/>
            <a:ext cx="9210422" cy="3407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6E4D5B2-F809-45E2-8208-D5C49BFB59A2}"/>
              </a:ext>
            </a:extLst>
          </p:cNvPr>
          <p:cNvSpPr txBox="1"/>
          <p:nvPr/>
        </p:nvSpPr>
        <p:spPr>
          <a:xfrm>
            <a:off x="14478000" y="241430"/>
            <a:ext cx="327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/>
              <a:t>20173189 </a:t>
            </a:r>
            <a:r>
              <a:rPr lang="ko-KR" altLang="en-US" sz="2800" b="1"/>
              <a:t>김예진</a:t>
            </a:r>
          </a:p>
        </p:txBody>
      </p:sp>
    </p:spTree>
    <p:extLst>
      <p:ext uri="{BB962C8B-B14F-4D97-AF65-F5344CB8AC3E}">
        <p14:creationId xmlns:p14="http://schemas.microsoft.com/office/powerpoint/2010/main" val="3073273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479851" y="1048889"/>
            <a:ext cx="6661852" cy="159995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248545" y="2227496"/>
            <a:ext cx="3788625" cy="408869"/>
            <a:chOff x="7248545" y="2227496"/>
            <a:chExt cx="3788625" cy="40886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48545" y="2227496"/>
              <a:ext cx="3788625" cy="40886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596992" y="3596992"/>
            <a:ext cx="3034593" cy="3034593"/>
            <a:chOff x="7596992" y="3596992"/>
            <a:chExt cx="3034593" cy="3034593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7596992" y="3596992"/>
              <a:ext cx="3034593" cy="3034593"/>
              <a:chOff x="7596992" y="3596992"/>
              <a:chExt cx="3034593" cy="3034593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7596992" y="3596992"/>
                <a:ext cx="3034593" cy="3034593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8182907" y="4153704"/>
              <a:ext cx="1862763" cy="1921169"/>
              <a:chOff x="8182907" y="4153704"/>
              <a:chExt cx="1862763" cy="1921169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8182907" y="4153704"/>
                <a:ext cx="1862763" cy="1921169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6904724" y="6972438"/>
            <a:ext cx="4476267" cy="1053331"/>
            <a:chOff x="6904724" y="6972438"/>
            <a:chExt cx="4476267" cy="105333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284142" y="6915297"/>
              <a:ext cx="3817633" cy="685696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846058" y="7511497"/>
              <a:ext cx="4571856" cy="68569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62444" y="965289"/>
            <a:ext cx="6957183" cy="408869"/>
            <a:chOff x="462444" y="965289"/>
            <a:chExt cx="6957183" cy="40886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2444" y="965289"/>
              <a:ext cx="6957183" cy="408869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5" y="417046"/>
            <a:ext cx="60297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사용자 관리 리스트 수정</a:t>
            </a: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380E784A-D02F-4CC0-B8E0-B52478951B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9000" y="1277529"/>
            <a:ext cx="38865486" cy="8073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5" name="_x598288544">
            <a:extLst>
              <a:ext uri="{FF2B5EF4-FFF2-40B4-BE49-F238E27FC236}">
                <a16:creationId xmlns:a16="http://schemas.microsoft.com/office/drawing/2014/main" id="{71DCF38A-4E9A-494E-BBAF-B8E90765D7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1734730"/>
            <a:ext cx="11049000" cy="7840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13587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62444" y="965289"/>
            <a:ext cx="6957183" cy="408869"/>
            <a:chOff x="462444" y="965289"/>
            <a:chExt cx="6957183" cy="40886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2444" y="965289"/>
              <a:ext cx="6957183" cy="408869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5" y="417046"/>
            <a:ext cx="60297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사용자 관리 리스트 수정</a:t>
            </a: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380E784A-D02F-4CC0-B8E0-B52478951B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9000" y="1277529"/>
            <a:ext cx="38865486" cy="8073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6F73BC39-062D-4DE6-A568-FA6796E621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78991" y="1939947"/>
            <a:ext cx="39669600" cy="104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51" name="_x193621128">
            <a:extLst>
              <a:ext uri="{FF2B5EF4-FFF2-40B4-BE49-F238E27FC236}">
                <a16:creationId xmlns:a16="http://schemas.microsoft.com/office/drawing/2014/main" id="{AA96E3FD-526D-4E1F-930A-0AE4403B90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3651478"/>
            <a:ext cx="15644985" cy="2531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9" name="_x193620696">
            <a:extLst>
              <a:ext uri="{FF2B5EF4-FFF2-40B4-BE49-F238E27FC236}">
                <a16:creationId xmlns:a16="http://schemas.microsoft.com/office/drawing/2014/main" id="{112DE674-212E-4270-9E49-5D64967A77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8991" y="2397148"/>
            <a:ext cx="11930018" cy="605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0278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62444" y="965289"/>
            <a:ext cx="6957183" cy="408869"/>
            <a:chOff x="462444" y="965289"/>
            <a:chExt cx="6957183" cy="40886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2444" y="965289"/>
              <a:ext cx="6957183" cy="408869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5" y="417046"/>
            <a:ext cx="60297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사용자 관리 리스트 수정</a:t>
            </a: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380E784A-D02F-4CC0-B8E0-B52478951B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9000" y="1277529"/>
            <a:ext cx="38865486" cy="8073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6F73BC39-062D-4DE6-A568-FA6796E621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78991" y="1939947"/>
            <a:ext cx="39669600" cy="104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E0617F73-2C21-41E8-8CF5-9B02D71DE6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3999" y="1879615"/>
            <a:ext cx="36989221" cy="12358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073" name="_x523912624">
            <a:extLst>
              <a:ext uri="{FF2B5EF4-FFF2-40B4-BE49-F238E27FC236}">
                <a16:creationId xmlns:a16="http://schemas.microsoft.com/office/drawing/2014/main" id="{9BF2E782-1AE0-4C37-B323-E8630113B0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2590365"/>
            <a:ext cx="14053108" cy="4406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89640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59338" y="1673217"/>
            <a:ext cx="3788625" cy="408869"/>
            <a:chOff x="959338" y="1673217"/>
            <a:chExt cx="3788625" cy="4088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59338" y="1673217"/>
              <a:ext cx="3788625" cy="40886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45055" y="677682"/>
            <a:ext cx="2200345" cy="137139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4C3CA53-C840-4320-94D6-903A5DF07480}"/>
              </a:ext>
            </a:extLst>
          </p:cNvPr>
          <p:cNvSpPr txBox="1"/>
          <p:nvPr/>
        </p:nvSpPr>
        <p:spPr>
          <a:xfrm>
            <a:off x="1219200" y="2737713"/>
            <a:ext cx="13487400" cy="4811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ts val="800"/>
              </a:spcBef>
              <a:spcAft>
                <a:spcPts val="800"/>
              </a:spcAft>
            </a:pPr>
            <a:r>
              <a:rPr lang="en-US" altLang="ko-KR" sz="400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 </a:t>
            </a:r>
            <a:r>
              <a:rPr lang="ko-KR" altLang="en-US" sz="400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팀원소개</a:t>
            </a:r>
            <a:endParaRPr lang="en-US" altLang="ko-KR" sz="4000" dirty="0">
              <a:solidFill>
                <a:srgbClr val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fontAlgn="base">
              <a:spcBef>
                <a:spcPts val="800"/>
              </a:spcBef>
              <a:spcAft>
                <a:spcPts val="800"/>
              </a:spcAft>
            </a:pPr>
            <a:r>
              <a:rPr lang="en-US" altLang="ko-KR" sz="40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 </a:t>
            </a:r>
            <a:r>
              <a:rPr lang="ko-KR" altLang="en-US" sz="40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교정 유지보수</a:t>
            </a:r>
            <a:endParaRPr lang="en-US" altLang="ko-KR" sz="4000" dirty="0">
              <a:solidFill>
                <a:srgbClr val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fontAlgn="base">
              <a:spcBef>
                <a:spcPts val="800"/>
              </a:spcBef>
              <a:spcAft>
                <a:spcPts val="800"/>
              </a:spcAft>
            </a:pPr>
            <a:r>
              <a:rPr lang="en-US" altLang="ko-KR" sz="40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 </a:t>
            </a:r>
            <a:r>
              <a:rPr lang="ko-KR" altLang="en-US" sz="40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적응 유지보수</a:t>
            </a:r>
            <a:endParaRPr lang="en-US" altLang="ko-KR" sz="4000" dirty="0">
              <a:solidFill>
                <a:srgbClr val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fontAlgn="base">
              <a:spcBef>
                <a:spcPts val="800"/>
              </a:spcBef>
              <a:spcAft>
                <a:spcPts val="800"/>
              </a:spcAft>
            </a:pPr>
            <a:r>
              <a:rPr lang="en-US" altLang="ko-KR" sz="40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4. </a:t>
            </a:r>
            <a:r>
              <a:rPr lang="ko-KR" altLang="en-US" sz="40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완전화 유지보수</a:t>
            </a:r>
            <a:endParaRPr lang="en-US" altLang="ko-KR" sz="4000" dirty="0">
              <a:solidFill>
                <a:srgbClr val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fontAlgn="base">
              <a:spcBef>
                <a:spcPts val="800"/>
              </a:spcBef>
              <a:spcAft>
                <a:spcPts val="800"/>
              </a:spcAft>
            </a:pPr>
            <a:r>
              <a:rPr lang="en-US" altLang="ko-KR" sz="40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5. </a:t>
            </a:r>
            <a:r>
              <a:rPr lang="ko-KR" altLang="en-US" sz="40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예방 유지보수</a:t>
            </a:r>
            <a:endParaRPr lang="en-US" altLang="ko-KR" sz="4000" dirty="0">
              <a:solidFill>
                <a:srgbClr val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fontAlgn="base">
              <a:spcBef>
                <a:spcPts val="800"/>
              </a:spcBef>
              <a:spcAft>
                <a:spcPts val="800"/>
              </a:spcAft>
            </a:pPr>
            <a:r>
              <a:rPr lang="en-US" altLang="ko-KR" sz="40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6. </a:t>
            </a:r>
            <a:r>
              <a:rPr lang="ko-KR" altLang="en-US" sz="40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평가</a:t>
            </a:r>
            <a:endParaRPr lang="en-US" altLang="ko-KR" sz="4000" dirty="0">
              <a:solidFill>
                <a:srgbClr val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62444" y="965289"/>
            <a:ext cx="6957183" cy="408869"/>
            <a:chOff x="462444" y="965289"/>
            <a:chExt cx="6957183" cy="40886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2444" y="965289"/>
              <a:ext cx="6957183" cy="408869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17046"/>
            <a:ext cx="99159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사용자 관리 리스트 수정 테스트 케이스</a:t>
            </a: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380E784A-D02F-4CC0-B8E0-B52478951B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9000" y="1277529"/>
            <a:ext cx="38865486" cy="8073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6F73BC39-062D-4DE6-A568-FA6796E621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78991" y="1939947"/>
            <a:ext cx="39669600" cy="104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E0617F73-2C21-41E8-8CF5-9B02D71DE6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3999" y="1879615"/>
            <a:ext cx="36989221" cy="12358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10A7A0B3-16FD-41A9-97EA-0EE8DE5BC7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2400" y="1378730"/>
            <a:ext cx="36453146" cy="8171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097" name="_x523952872">
            <a:extLst>
              <a:ext uri="{FF2B5EF4-FFF2-40B4-BE49-F238E27FC236}">
                <a16:creationId xmlns:a16="http://schemas.microsoft.com/office/drawing/2014/main" id="{099935C4-7D09-4352-AFFF-736C3DC567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1835930"/>
            <a:ext cx="10363200" cy="7600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12886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62444" y="965289"/>
            <a:ext cx="6957183" cy="408869"/>
            <a:chOff x="462444" y="965289"/>
            <a:chExt cx="6957183" cy="40886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2444" y="965289"/>
              <a:ext cx="6957183" cy="408869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17046"/>
            <a:ext cx="99159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사용자 관리 리스트 수정 테스트 케이스</a:t>
            </a: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380E784A-D02F-4CC0-B8E0-B52478951B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9000" y="1277529"/>
            <a:ext cx="38865486" cy="8073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6F73BC39-062D-4DE6-A568-FA6796E621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78991" y="1939947"/>
            <a:ext cx="39669600" cy="104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E0617F73-2C21-41E8-8CF5-9B02D71DE6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3999" y="1879615"/>
            <a:ext cx="36989221" cy="12358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10A7A0B3-16FD-41A9-97EA-0EE8DE5BC7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2400" y="1378730"/>
            <a:ext cx="36453146" cy="8171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D194A31-7DA5-4D98-87BF-576DD72019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8385" y="2981440"/>
            <a:ext cx="9511230" cy="3700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8869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62444" y="965289"/>
            <a:ext cx="6957183" cy="408869"/>
            <a:chOff x="462444" y="965289"/>
            <a:chExt cx="6957183" cy="40886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2444" y="965289"/>
              <a:ext cx="6957183" cy="408869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17046"/>
            <a:ext cx="99159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사용자 관리 리스트 수정 테스트 케이스</a:t>
            </a: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380E784A-D02F-4CC0-B8E0-B52478951B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9000" y="1277529"/>
            <a:ext cx="38865486" cy="8073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6F73BC39-062D-4DE6-A568-FA6796E621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78991" y="1939947"/>
            <a:ext cx="39669600" cy="104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E0617F73-2C21-41E8-8CF5-9B02D71DE6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3999" y="1879615"/>
            <a:ext cx="36989221" cy="12358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10A7A0B3-16FD-41A9-97EA-0EE8DE5BC7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2400" y="1378730"/>
            <a:ext cx="36453146" cy="8171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6145" name="_x520799536">
            <a:extLst>
              <a:ext uri="{FF2B5EF4-FFF2-40B4-BE49-F238E27FC236}">
                <a16:creationId xmlns:a16="http://schemas.microsoft.com/office/drawing/2014/main" id="{74A636B8-0F52-4FDC-B595-89F88952D9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2858332"/>
            <a:ext cx="10363200" cy="4810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98845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62444" y="965289"/>
            <a:ext cx="6957183" cy="408869"/>
            <a:chOff x="462444" y="965289"/>
            <a:chExt cx="6957183" cy="40886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2444" y="965289"/>
              <a:ext cx="6957183" cy="408869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17046"/>
            <a:ext cx="99159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사용자 관리 리스트 수정 테스트 케이스</a:t>
            </a: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380E784A-D02F-4CC0-B8E0-B52478951B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9000" y="1277529"/>
            <a:ext cx="38865486" cy="8073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6F73BC39-062D-4DE6-A568-FA6796E621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78991" y="1939947"/>
            <a:ext cx="39669600" cy="104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E0617F73-2C21-41E8-8CF5-9B02D71DE6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3999" y="1879615"/>
            <a:ext cx="36989221" cy="12358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10A7A0B3-16FD-41A9-97EA-0EE8DE5BC7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2400" y="1378730"/>
            <a:ext cx="36453146" cy="8171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A40D8972-80E9-494F-AE32-924D1F0F57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49771" y="1839914"/>
            <a:ext cx="31430576" cy="11044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7169" name="_x598295024">
            <a:extLst>
              <a:ext uri="{FF2B5EF4-FFF2-40B4-BE49-F238E27FC236}">
                <a16:creationId xmlns:a16="http://schemas.microsoft.com/office/drawing/2014/main" id="{8B72A1BB-C3F0-4166-AECD-B614D40180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9771" y="2297115"/>
            <a:ext cx="12559238" cy="6154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4">
            <a:extLst>
              <a:ext uri="{FF2B5EF4-FFF2-40B4-BE49-F238E27FC236}">
                <a16:creationId xmlns:a16="http://schemas.microsoft.com/office/drawing/2014/main" id="{3A637B6F-3205-45EB-9107-CC7B241890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71588" y="1817566"/>
            <a:ext cx="35609433" cy="10760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7171" name="_x523965544">
            <a:extLst>
              <a:ext uri="{FF2B5EF4-FFF2-40B4-BE49-F238E27FC236}">
                <a16:creationId xmlns:a16="http://schemas.microsoft.com/office/drawing/2014/main" id="{00053821-3566-4C87-95A8-5F31A89B3B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1588" y="2274765"/>
            <a:ext cx="12263611" cy="6388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6">
            <a:extLst>
              <a:ext uri="{FF2B5EF4-FFF2-40B4-BE49-F238E27FC236}">
                <a16:creationId xmlns:a16="http://schemas.microsoft.com/office/drawing/2014/main" id="{1738AD49-A5D8-4A92-9B58-8280C2614E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0800" y="5733873"/>
            <a:ext cx="26932104" cy="10096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7173" name="_x520800328">
            <a:extLst>
              <a:ext uri="{FF2B5EF4-FFF2-40B4-BE49-F238E27FC236}">
                <a16:creationId xmlns:a16="http://schemas.microsoft.com/office/drawing/2014/main" id="{63C1F977-C9D1-4629-89F4-F637469AD3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6191073"/>
            <a:ext cx="11480902" cy="3070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237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1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1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1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1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1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1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62444" y="965289"/>
            <a:ext cx="6957183" cy="408869"/>
            <a:chOff x="462444" y="965289"/>
            <a:chExt cx="6957183" cy="40886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2444" y="965289"/>
              <a:ext cx="6957183" cy="408869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17046"/>
            <a:ext cx="99159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사용자 관리 리스트 수정 테스트 케이스</a:t>
            </a: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380E784A-D02F-4CC0-B8E0-B52478951B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9000" y="1277529"/>
            <a:ext cx="38865486" cy="8073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6F73BC39-062D-4DE6-A568-FA6796E621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78991" y="1939947"/>
            <a:ext cx="39669600" cy="104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E0617F73-2C21-41E8-8CF5-9B02D71DE6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3999" y="1879615"/>
            <a:ext cx="36989221" cy="12358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10A7A0B3-16FD-41A9-97EA-0EE8DE5BC7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2400" y="1378730"/>
            <a:ext cx="36453146" cy="8171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6E1EEE1F-2CC7-4051-B11A-79E0B456A8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0" y="2848083"/>
            <a:ext cx="28948086" cy="113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8193" name="_x596968008">
            <a:extLst>
              <a:ext uri="{FF2B5EF4-FFF2-40B4-BE49-F238E27FC236}">
                <a16:creationId xmlns:a16="http://schemas.microsoft.com/office/drawing/2014/main" id="{6898CCB5-EFA5-4FE5-A235-F80E78E069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912" y="1787322"/>
            <a:ext cx="12959429" cy="430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6">
            <a:extLst>
              <a:ext uri="{FF2B5EF4-FFF2-40B4-BE49-F238E27FC236}">
                <a16:creationId xmlns:a16="http://schemas.microsoft.com/office/drawing/2014/main" id="{328159B6-CBD7-49B9-80C7-A391789CEF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78713" y="7280363"/>
            <a:ext cx="15418496" cy="7039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8197" name="_x598294664">
            <a:extLst>
              <a:ext uri="{FF2B5EF4-FFF2-40B4-BE49-F238E27FC236}">
                <a16:creationId xmlns:a16="http://schemas.microsoft.com/office/drawing/2014/main" id="{17614481-F07D-43C1-AFE1-E2BC82B260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772" y="6265784"/>
            <a:ext cx="12171707" cy="2081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8199" name="_x597478408">
            <a:extLst>
              <a:ext uri="{FF2B5EF4-FFF2-40B4-BE49-F238E27FC236}">
                <a16:creationId xmlns:a16="http://schemas.microsoft.com/office/drawing/2014/main" id="{8C8FA19D-B801-4057-A290-4CFDE21D8D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8073" y="8166919"/>
            <a:ext cx="7802535" cy="1663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04664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17046"/>
            <a:ext cx="488679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사용자 관리 </a:t>
            </a:r>
            <a:endParaRPr lang="en-US" altLang="ko-KR" sz="4400">
              <a:solidFill>
                <a:schemeClr val="tx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팝업 메소드 수정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6F73BC39-062D-4DE6-A568-FA6796E621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78991" y="1939947"/>
            <a:ext cx="39669600" cy="104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6E1EEE1F-2CC7-4051-B11A-79E0B456A8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0" y="2848083"/>
            <a:ext cx="28948086" cy="113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328159B6-CBD7-49B9-80C7-A391789CEF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78713" y="7280363"/>
            <a:ext cx="15418496" cy="7039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AEAAAE00-C92D-463D-8425-8F1D791CA8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96100" y="121787"/>
            <a:ext cx="37793335" cy="8003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9217" name="_x524905392">
            <a:extLst>
              <a:ext uri="{FF2B5EF4-FFF2-40B4-BE49-F238E27FC236}">
                <a16:creationId xmlns:a16="http://schemas.microsoft.com/office/drawing/2014/main" id="{68CCC8C3-8579-49BB-A13C-72584CF9FF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1546" y="578987"/>
            <a:ext cx="10744200" cy="9313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531750" y="1851688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71274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3" name="_x525832592">
            <a:extLst>
              <a:ext uri="{FF2B5EF4-FFF2-40B4-BE49-F238E27FC236}">
                <a16:creationId xmlns:a16="http://schemas.microsoft.com/office/drawing/2014/main" id="{49EB7DD4-4901-4176-A5E2-153C62BDC9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6726" y="905437"/>
            <a:ext cx="11285770" cy="5792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17046"/>
            <a:ext cx="488679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사용자 관리 </a:t>
            </a:r>
            <a:endParaRPr lang="en-US" altLang="ko-KR" sz="4400">
              <a:solidFill>
                <a:schemeClr val="tx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팝업 메소드 수정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6E1EEE1F-2CC7-4051-B11A-79E0B456A8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0" y="2848083"/>
            <a:ext cx="28948086" cy="113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328159B6-CBD7-49B9-80C7-A391789CEF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78713" y="7280363"/>
            <a:ext cx="15418496" cy="7039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AEAAAE00-C92D-463D-8425-8F1D791CA8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96100" y="121787"/>
            <a:ext cx="37793335" cy="8003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531750" y="1851688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41" name="_x597906640">
            <a:extLst>
              <a:ext uri="{FF2B5EF4-FFF2-40B4-BE49-F238E27FC236}">
                <a16:creationId xmlns:a16="http://schemas.microsoft.com/office/drawing/2014/main" id="{2D2D949A-D93D-4E48-9A71-D6FF344543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3256560"/>
            <a:ext cx="11506200" cy="5596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45" name="_x598296680">
            <a:extLst>
              <a:ext uri="{FF2B5EF4-FFF2-40B4-BE49-F238E27FC236}">
                <a16:creationId xmlns:a16="http://schemas.microsoft.com/office/drawing/2014/main" id="{A7268739-A842-4D5A-99FF-6AB79F2C0E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8713" y="6176530"/>
            <a:ext cx="12196801" cy="3027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6151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2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2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2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17046"/>
            <a:ext cx="610599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사용자 관리 </a:t>
            </a:r>
            <a:endParaRPr lang="en-US" altLang="ko-KR" sz="4400">
              <a:solidFill>
                <a:schemeClr val="tx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팝업 메소드 수정 테스팅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6E1EEE1F-2CC7-4051-B11A-79E0B456A8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0" y="2848083"/>
            <a:ext cx="28948086" cy="113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328159B6-CBD7-49B9-80C7-A391789CEF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78713" y="7280363"/>
            <a:ext cx="15418496" cy="7039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AEAAAE00-C92D-463D-8425-8F1D791CA8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96100" y="121787"/>
            <a:ext cx="37793335" cy="8003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531750" y="1851688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594B3743-302B-4F51-A580-0CC19DC022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5513" y="2291310"/>
            <a:ext cx="26803784" cy="8984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1265" name="_x193618032">
            <a:extLst>
              <a:ext uri="{FF2B5EF4-FFF2-40B4-BE49-F238E27FC236}">
                <a16:creationId xmlns:a16="http://schemas.microsoft.com/office/drawing/2014/main" id="{6571B4A9-DC93-44A7-A66D-CD41E96886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5513" y="2748510"/>
            <a:ext cx="10216974" cy="537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9" name="_x193618536">
            <a:extLst>
              <a:ext uri="{FF2B5EF4-FFF2-40B4-BE49-F238E27FC236}">
                <a16:creationId xmlns:a16="http://schemas.microsoft.com/office/drawing/2014/main" id="{9B608BDE-1A2D-4E7D-92E8-48D0485D63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0" y="6717745"/>
            <a:ext cx="9960315" cy="2555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8075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2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2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2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17046"/>
            <a:ext cx="610599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사용자 관리 </a:t>
            </a:r>
            <a:endParaRPr lang="en-US" altLang="ko-KR" sz="4400">
              <a:solidFill>
                <a:schemeClr val="tx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팝업 메소드 수정 테스팅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6E1EEE1F-2CC7-4051-B11A-79E0B456A8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0" y="2848083"/>
            <a:ext cx="28948086" cy="113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328159B6-CBD7-49B9-80C7-A391789CEF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78713" y="7280363"/>
            <a:ext cx="15418496" cy="7039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AEAAAE00-C92D-463D-8425-8F1D791CA8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96100" y="121787"/>
            <a:ext cx="37793335" cy="8003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531750" y="1851688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594B3743-302B-4F51-A580-0CC19DC022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5513" y="2291310"/>
            <a:ext cx="26803784" cy="8984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9DE0C344-FB0C-4FF8-ABAA-914AC7C6FA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0649" y="2549436"/>
            <a:ext cx="25195557" cy="9094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2289" name="_x598294376">
            <a:extLst>
              <a:ext uri="{FF2B5EF4-FFF2-40B4-BE49-F238E27FC236}">
                <a16:creationId xmlns:a16="http://schemas.microsoft.com/office/drawing/2014/main" id="{DE2F803F-5E85-4854-8696-FCBBB910F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0650" y="3006637"/>
            <a:ext cx="10342071" cy="468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4">
            <a:extLst>
              <a:ext uri="{FF2B5EF4-FFF2-40B4-BE49-F238E27FC236}">
                <a16:creationId xmlns:a16="http://schemas.microsoft.com/office/drawing/2014/main" id="{A48EBB9F-260E-4C92-9C4F-5BE5BF3060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51618" y="6667500"/>
            <a:ext cx="20146576" cy="675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2291" name="_x598295312">
            <a:extLst>
              <a:ext uri="{FF2B5EF4-FFF2-40B4-BE49-F238E27FC236}">
                <a16:creationId xmlns:a16="http://schemas.microsoft.com/office/drawing/2014/main" id="{FBF05650-4A96-48AC-8541-E070E06A79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1617" y="7124700"/>
            <a:ext cx="10342071" cy="2600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3037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2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2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2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17046"/>
            <a:ext cx="610599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사용자 관리 </a:t>
            </a:r>
            <a:endParaRPr lang="en-US" altLang="ko-KR" sz="4400">
              <a:solidFill>
                <a:schemeClr val="tx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팝업 메소드 수정 테스팅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6E1EEE1F-2CC7-4051-B11A-79E0B456A8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0" y="2848083"/>
            <a:ext cx="28948086" cy="113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328159B6-CBD7-49B9-80C7-A391789CEF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78713" y="7280363"/>
            <a:ext cx="15418496" cy="7039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AEAAAE00-C92D-463D-8425-8F1D791CA8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96100" y="121787"/>
            <a:ext cx="37793335" cy="8003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531750" y="1851688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594B3743-302B-4F51-A580-0CC19DC022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5513" y="2291310"/>
            <a:ext cx="26803784" cy="8984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9DE0C344-FB0C-4FF8-ABAA-914AC7C6FA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0649" y="2549436"/>
            <a:ext cx="25195557" cy="9094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4">
            <a:extLst>
              <a:ext uri="{FF2B5EF4-FFF2-40B4-BE49-F238E27FC236}">
                <a16:creationId xmlns:a16="http://schemas.microsoft.com/office/drawing/2014/main" id="{A48EBB9F-260E-4C92-9C4F-5BE5BF3060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51618" y="6667500"/>
            <a:ext cx="20146576" cy="675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0A7E180A-8581-4D7B-836C-7A90FE1AF9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2469175"/>
            <a:ext cx="37805398" cy="9716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3313" name="_x598295528">
            <a:extLst>
              <a:ext uri="{FF2B5EF4-FFF2-40B4-BE49-F238E27FC236}">
                <a16:creationId xmlns:a16="http://schemas.microsoft.com/office/drawing/2014/main" id="{7541C68C-3C11-4C5D-A63E-3995DECFFC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5029" y="2689685"/>
            <a:ext cx="11897941" cy="6572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슬라이드 번호 개체 틀 20">
            <a:extLst>
              <a:ext uri="{FF2B5EF4-FFF2-40B4-BE49-F238E27FC236}">
                <a16:creationId xmlns:a16="http://schemas.microsoft.com/office/drawing/2014/main" id="{5E0AF4BB-7156-4E5C-821E-30F3D09BE38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5773400" y="34290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7325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67221" y="473247"/>
            <a:ext cx="4218726" cy="159995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59338" y="1673217"/>
            <a:ext cx="3788625" cy="408869"/>
            <a:chOff x="959338" y="1673217"/>
            <a:chExt cx="3788625" cy="40886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59338" y="1673217"/>
              <a:ext cx="3788625" cy="40886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845460" y="5406949"/>
            <a:ext cx="3653695" cy="29325"/>
            <a:chOff x="1845460" y="5406949"/>
            <a:chExt cx="3653695" cy="2932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1845460" y="5406949"/>
              <a:ext cx="3653695" cy="2932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768895" y="5403887"/>
            <a:ext cx="3653695" cy="29325"/>
            <a:chOff x="12768895" y="5403887"/>
            <a:chExt cx="3653695" cy="2932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12768895" y="5403887"/>
              <a:ext cx="3653695" cy="2932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261498" y="5406949"/>
            <a:ext cx="3653695" cy="29325"/>
            <a:chOff x="9261498" y="5406949"/>
            <a:chExt cx="3653695" cy="2932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9261498" y="5406949"/>
              <a:ext cx="3653695" cy="2932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13435" y="4120301"/>
            <a:ext cx="2045113" cy="2045113"/>
            <a:chOff x="1013435" y="4120301"/>
            <a:chExt cx="2045113" cy="204511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13435" y="4120301"/>
              <a:ext cx="2045113" cy="204511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250560" y="4120301"/>
            <a:ext cx="2045113" cy="2045113"/>
            <a:chOff x="4250560" y="4120301"/>
            <a:chExt cx="2045113" cy="204511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250560" y="4120301"/>
              <a:ext cx="2045113" cy="204511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120301" y="4120301"/>
            <a:ext cx="2045113" cy="2045113"/>
            <a:chOff x="8120301" y="4120301"/>
            <a:chExt cx="2045113" cy="2045113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120301" y="4120301"/>
              <a:ext cx="2045113" cy="204511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795488" y="4120301"/>
            <a:ext cx="2045113" cy="2045113"/>
            <a:chOff x="11795488" y="4120301"/>
            <a:chExt cx="2045113" cy="2045113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795488" y="4120301"/>
              <a:ext cx="2045113" cy="204511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5303155" y="4120301"/>
            <a:ext cx="2045113" cy="2045113"/>
            <a:chOff x="15303155" y="4120301"/>
            <a:chExt cx="2045113" cy="2045113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303155" y="4120301"/>
              <a:ext cx="2045113" cy="204511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5260981" y="5406949"/>
            <a:ext cx="3653695" cy="29325"/>
            <a:chOff x="5260981" y="5406949"/>
            <a:chExt cx="3653695" cy="29325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5260981" y="5406949"/>
              <a:ext cx="3653695" cy="29325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23001" y="6939773"/>
            <a:ext cx="2309925" cy="1233874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063141" y="6235999"/>
            <a:ext cx="2160574" cy="666302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561179" y="6240036"/>
            <a:ext cx="2160574" cy="666302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5068846" y="6240036"/>
            <a:ext cx="2160574" cy="666302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885992" y="6240036"/>
            <a:ext cx="2160574" cy="666302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72502" y="6205034"/>
            <a:ext cx="2277856" cy="667412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5062344" y="6916078"/>
            <a:ext cx="2262959" cy="860629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1554725" y="6853163"/>
            <a:ext cx="2262959" cy="1233874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7879535" y="6870706"/>
            <a:ext cx="2262959" cy="860629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4038363" y="6977868"/>
            <a:ext cx="2557234" cy="1233874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79849" y="1048891"/>
            <a:ext cx="7076476" cy="159995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248545" y="2227496"/>
            <a:ext cx="3788625" cy="408869"/>
            <a:chOff x="7248545" y="2227496"/>
            <a:chExt cx="3788625" cy="40886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248545" y="2227496"/>
              <a:ext cx="3788625" cy="40886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867659" y="4160401"/>
            <a:ext cx="2977457" cy="2977457"/>
            <a:chOff x="13867659" y="4160401"/>
            <a:chExt cx="2977457" cy="2977457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3867659" y="4160401"/>
              <a:ext cx="2977457" cy="2977457"/>
              <a:chOff x="13867659" y="4160401"/>
              <a:chExt cx="2977457" cy="2977457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3867659" y="4160401"/>
                <a:ext cx="2977457" cy="2977457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4648373" y="4878763"/>
              <a:ext cx="1416029" cy="1540733"/>
              <a:chOff x="14648373" y="4878763"/>
              <a:chExt cx="1416029" cy="1540733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4648373" y="4878763"/>
                <a:ext cx="1416029" cy="1540733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5596551" y="4263258"/>
            <a:ext cx="2977457" cy="2977457"/>
            <a:chOff x="5596551" y="4263258"/>
            <a:chExt cx="2977457" cy="2977457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5596551" y="4263258"/>
              <a:ext cx="2977457" cy="2977457"/>
              <a:chOff x="5596551" y="4263258"/>
              <a:chExt cx="2977457" cy="2977457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5596551" y="4263258"/>
                <a:ext cx="2977457" cy="2977457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6360218" y="5026797"/>
              <a:ext cx="1450122" cy="1450380"/>
              <a:chOff x="6360218" y="5026797"/>
              <a:chExt cx="1450122" cy="1450380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6360218" y="5026797"/>
                <a:ext cx="1450122" cy="1450380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9818800" y="4263258"/>
            <a:ext cx="2977457" cy="2977457"/>
            <a:chOff x="9818800" y="4263258"/>
            <a:chExt cx="2977457" cy="2977457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9818800" y="4263258"/>
              <a:ext cx="2977457" cy="2977457"/>
              <a:chOff x="9818800" y="4263258"/>
              <a:chExt cx="2977457" cy="2977457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9818800" y="4263258"/>
                <a:ext cx="2977457" cy="2977457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0656880" y="5142857"/>
              <a:ext cx="1301298" cy="1394248"/>
              <a:chOff x="10656880" y="5142857"/>
              <a:chExt cx="1301298" cy="1394248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0656880" y="5142857"/>
                <a:ext cx="1301298" cy="1394248"/>
              </a:xfrm>
              <a:prstGeom prst="rect">
                <a:avLst/>
              </a:prstGeom>
            </p:spPr>
          </p:pic>
        </p:grpSp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74967" y="7422080"/>
            <a:ext cx="2824184" cy="685698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822218" y="7422078"/>
            <a:ext cx="2731248" cy="685698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145060" y="7422078"/>
            <a:ext cx="2400604" cy="685698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855329" y="7422080"/>
            <a:ext cx="2638312" cy="685698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260147" y="4160401"/>
            <a:ext cx="2977457" cy="2977457"/>
            <a:chOff x="1260147" y="4160401"/>
            <a:chExt cx="2977457" cy="2977457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1260147" y="4160401"/>
              <a:ext cx="2977457" cy="2977457"/>
              <a:chOff x="1260147" y="4160401"/>
              <a:chExt cx="2977457" cy="2977457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260147" y="4160401"/>
                <a:ext cx="2977457" cy="2977457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1895982" y="4623050"/>
              <a:ext cx="1705786" cy="1854127"/>
              <a:chOff x="1895982" y="4623050"/>
              <a:chExt cx="1705786" cy="1854127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895982" y="4623050"/>
                <a:ext cx="1705786" cy="1854127"/>
              </a:xfrm>
              <a:prstGeom prst="rect">
                <a:avLst/>
              </a:prstGeom>
            </p:spPr>
          </p:pic>
        </p:grp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0765A7D4-E725-40F6-AF57-66AAA433025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BBE0C24-106C-45F5-A768-C98A8D91255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4B4BAAA-37D0-4833-B3B7-139BABDBF12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42009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회원가입 및 탈퇴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6E1EEE1F-2CC7-4051-B11A-79E0B456A8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0" y="2848083"/>
            <a:ext cx="28948086" cy="113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328159B6-CBD7-49B9-80C7-A391789CEF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78713" y="7280363"/>
            <a:ext cx="15418496" cy="7039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AEAAAE00-C92D-463D-8425-8F1D791CA8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96100" y="121787"/>
            <a:ext cx="37793335" cy="8003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594B3743-302B-4F51-A580-0CC19DC022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5513" y="2291310"/>
            <a:ext cx="26803784" cy="8984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9DE0C344-FB0C-4FF8-ABAA-914AC7C6FA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0649" y="2549436"/>
            <a:ext cx="25195557" cy="9094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4">
            <a:extLst>
              <a:ext uri="{FF2B5EF4-FFF2-40B4-BE49-F238E27FC236}">
                <a16:creationId xmlns:a16="http://schemas.microsoft.com/office/drawing/2014/main" id="{A48EBB9F-260E-4C92-9C4F-5BE5BF3060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51618" y="6667500"/>
            <a:ext cx="20146576" cy="675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0A7E180A-8581-4D7B-836C-7A90FE1AF9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2469175"/>
            <a:ext cx="37805398" cy="9716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2">
            <a:extLst>
              <a:ext uri="{FF2B5EF4-FFF2-40B4-BE49-F238E27FC236}">
                <a16:creationId xmlns:a16="http://schemas.microsoft.com/office/drawing/2014/main" id="{830E1CE6-8112-4A4B-9D7D-D42E7548FA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59651" y="1684761"/>
            <a:ext cx="30221097" cy="12901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4337" name="_x598285664">
            <a:extLst>
              <a:ext uri="{FF2B5EF4-FFF2-40B4-BE49-F238E27FC236}">
                <a16:creationId xmlns:a16="http://schemas.microsoft.com/office/drawing/2014/main" id="{33B0E760-1CAC-4B89-B145-33F484D561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652" y="2141961"/>
            <a:ext cx="13923348" cy="400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4341" name="_x193620840">
            <a:extLst>
              <a:ext uri="{FF2B5EF4-FFF2-40B4-BE49-F238E27FC236}">
                <a16:creationId xmlns:a16="http://schemas.microsoft.com/office/drawing/2014/main" id="{DCDC21BC-F3EC-4D0E-8B52-498BCB5494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6098" y="591486"/>
            <a:ext cx="9685134" cy="9104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슬라이드 번호 개체 틀 22">
            <a:extLst>
              <a:ext uri="{FF2B5EF4-FFF2-40B4-BE49-F238E27FC236}">
                <a16:creationId xmlns:a16="http://schemas.microsoft.com/office/drawing/2014/main" id="{70B76BFE-9823-4B84-A6F9-2648819A85A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5773400" y="34290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005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3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3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3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42009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회원가입 및 탈퇴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6E1EEE1F-2CC7-4051-B11A-79E0B456A8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0" y="2848083"/>
            <a:ext cx="28948086" cy="113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328159B6-CBD7-49B9-80C7-A391789CEF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78713" y="7280363"/>
            <a:ext cx="15418496" cy="7039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AEAAAE00-C92D-463D-8425-8F1D791CA8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96100" y="121787"/>
            <a:ext cx="37793335" cy="8003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594B3743-302B-4F51-A580-0CC19DC022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5513" y="2291310"/>
            <a:ext cx="26803784" cy="8984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9DE0C344-FB0C-4FF8-ABAA-914AC7C6FA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0649" y="2549436"/>
            <a:ext cx="25195557" cy="9094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4">
            <a:extLst>
              <a:ext uri="{FF2B5EF4-FFF2-40B4-BE49-F238E27FC236}">
                <a16:creationId xmlns:a16="http://schemas.microsoft.com/office/drawing/2014/main" id="{A48EBB9F-260E-4C92-9C4F-5BE5BF3060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51618" y="6667500"/>
            <a:ext cx="20146576" cy="675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0A7E180A-8581-4D7B-836C-7A90FE1AF9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2469175"/>
            <a:ext cx="37805398" cy="9716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2">
            <a:extLst>
              <a:ext uri="{FF2B5EF4-FFF2-40B4-BE49-F238E27FC236}">
                <a16:creationId xmlns:a16="http://schemas.microsoft.com/office/drawing/2014/main" id="{830E1CE6-8112-4A4B-9D7D-D42E7548FA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59651" y="1684761"/>
            <a:ext cx="30221097" cy="12901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B1F6D5A3-EA13-4B88-8180-50D2E1F2FB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4255" y="1880207"/>
            <a:ext cx="9299489" cy="7038138"/>
          </a:xfrm>
          <a:prstGeom prst="rect">
            <a:avLst/>
          </a:prstGeom>
        </p:spPr>
      </p:pic>
      <p:sp>
        <p:nvSpPr>
          <p:cNvPr id="24" name="슬라이드 번호 개체 틀 23">
            <a:extLst>
              <a:ext uri="{FF2B5EF4-FFF2-40B4-BE49-F238E27FC236}">
                <a16:creationId xmlns:a16="http://schemas.microsoft.com/office/drawing/2014/main" id="{FFC45470-6295-4335-A4EE-A075133DB5E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5773400" y="34290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369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42009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회원가입 및 탈퇴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6E1EEE1F-2CC7-4051-B11A-79E0B456A8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0" y="2848083"/>
            <a:ext cx="28948086" cy="113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328159B6-CBD7-49B9-80C7-A391789CEF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78713" y="7280363"/>
            <a:ext cx="15418496" cy="7039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AEAAAE00-C92D-463D-8425-8F1D791CA8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96100" y="121787"/>
            <a:ext cx="37793335" cy="8003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594B3743-302B-4F51-A580-0CC19DC022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5513" y="2291310"/>
            <a:ext cx="26803784" cy="8984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9DE0C344-FB0C-4FF8-ABAA-914AC7C6FA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0649" y="2549436"/>
            <a:ext cx="25195557" cy="9094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4">
            <a:extLst>
              <a:ext uri="{FF2B5EF4-FFF2-40B4-BE49-F238E27FC236}">
                <a16:creationId xmlns:a16="http://schemas.microsoft.com/office/drawing/2014/main" id="{A48EBB9F-260E-4C92-9C4F-5BE5BF3060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51618" y="6667500"/>
            <a:ext cx="20146576" cy="675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0A7E180A-8581-4D7B-836C-7A90FE1AF9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2469175"/>
            <a:ext cx="37805398" cy="9716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2">
            <a:extLst>
              <a:ext uri="{FF2B5EF4-FFF2-40B4-BE49-F238E27FC236}">
                <a16:creationId xmlns:a16="http://schemas.microsoft.com/office/drawing/2014/main" id="{830E1CE6-8112-4A4B-9D7D-D42E7548FA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59651" y="1684761"/>
            <a:ext cx="30221097" cy="12901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B1F6D5A3-EA13-4B88-8180-50D2E1F2FB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0715" y="2062386"/>
            <a:ext cx="9608640" cy="7272113"/>
          </a:xfrm>
          <a:prstGeom prst="rect">
            <a:avLst/>
          </a:prstGeom>
        </p:spPr>
      </p:pic>
      <p:sp>
        <p:nvSpPr>
          <p:cNvPr id="24" name="슬라이드 번호 개체 틀 23">
            <a:extLst>
              <a:ext uri="{FF2B5EF4-FFF2-40B4-BE49-F238E27FC236}">
                <a16:creationId xmlns:a16="http://schemas.microsoft.com/office/drawing/2014/main" id="{CDF50C9F-93C6-4316-92BD-29C70DCBB68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5773400" y="34290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5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42009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회원가입 및 탈퇴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6E1EEE1F-2CC7-4051-B11A-79E0B456A8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0" y="2848083"/>
            <a:ext cx="28948086" cy="113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328159B6-CBD7-49B9-80C7-A391789CEF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78713" y="7280363"/>
            <a:ext cx="15418496" cy="7039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AEAAAE00-C92D-463D-8425-8F1D791CA8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96100" y="121787"/>
            <a:ext cx="37793335" cy="8003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594B3743-302B-4F51-A580-0CC19DC022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5513" y="2291310"/>
            <a:ext cx="26803784" cy="8984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9DE0C344-FB0C-4FF8-ABAA-914AC7C6FA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0649" y="2549436"/>
            <a:ext cx="25195557" cy="9094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4">
            <a:extLst>
              <a:ext uri="{FF2B5EF4-FFF2-40B4-BE49-F238E27FC236}">
                <a16:creationId xmlns:a16="http://schemas.microsoft.com/office/drawing/2014/main" id="{A48EBB9F-260E-4C92-9C4F-5BE5BF3060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51618" y="6667500"/>
            <a:ext cx="20146576" cy="675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0A7E180A-8581-4D7B-836C-7A90FE1AF9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2469175"/>
            <a:ext cx="37805398" cy="9716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2">
            <a:extLst>
              <a:ext uri="{FF2B5EF4-FFF2-40B4-BE49-F238E27FC236}">
                <a16:creationId xmlns:a16="http://schemas.microsoft.com/office/drawing/2014/main" id="{830E1CE6-8112-4A4B-9D7D-D42E7548FA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59651" y="1684761"/>
            <a:ext cx="30221097" cy="12901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FD5BFDA5-4DD4-45EA-932F-0B38BF4091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4657" y="1944103"/>
            <a:ext cx="9734550" cy="7749572"/>
          </a:xfrm>
          <a:prstGeom prst="rect">
            <a:avLst/>
          </a:prstGeom>
        </p:spPr>
      </p:pic>
      <p:sp>
        <p:nvSpPr>
          <p:cNvPr id="23" name="슬라이드 번호 개체 틀 22">
            <a:extLst>
              <a:ext uri="{FF2B5EF4-FFF2-40B4-BE49-F238E27FC236}">
                <a16:creationId xmlns:a16="http://schemas.microsoft.com/office/drawing/2014/main" id="{74FDA63B-2CE7-428E-BC13-875EC29698F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5773400" y="34290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764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42009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회원가입 및 탈퇴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AEAAAE00-C92D-463D-8425-8F1D791CA8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96100" y="121787"/>
            <a:ext cx="37793335" cy="8003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594B3743-302B-4F51-A580-0CC19DC022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5513" y="2291310"/>
            <a:ext cx="26803784" cy="8984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9DE0C344-FB0C-4FF8-ABAA-914AC7C6FA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0649" y="2549436"/>
            <a:ext cx="25195557" cy="9094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4">
            <a:extLst>
              <a:ext uri="{FF2B5EF4-FFF2-40B4-BE49-F238E27FC236}">
                <a16:creationId xmlns:a16="http://schemas.microsoft.com/office/drawing/2014/main" id="{A48EBB9F-260E-4C92-9C4F-5BE5BF3060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51618" y="6667500"/>
            <a:ext cx="20146576" cy="675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0A7E180A-8581-4D7B-836C-7A90FE1AF9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2469175"/>
            <a:ext cx="37805398" cy="9716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2">
            <a:extLst>
              <a:ext uri="{FF2B5EF4-FFF2-40B4-BE49-F238E27FC236}">
                <a16:creationId xmlns:a16="http://schemas.microsoft.com/office/drawing/2014/main" id="{55168899-90B8-422A-9F97-0373B9A66C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38399" y="2092237"/>
            <a:ext cx="38597449" cy="1241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7409" name="_x525822872">
            <a:extLst>
              <a:ext uri="{FF2B5EF4-FFF2-40B4-BE49-F238E27FC236}">
                <a16:creationId xmlns:a16="http://schemas.microsoft.com/office/drawing/2014/main" id="{3E86DF1A-7B54-4D60-A8EA-18B44A81CE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2549436"/>
            <a:ext cx="14119593" cy="5518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슬라이드 번호 개체 틀 18">
            <a:extLst>
              <a:ext uri="{FF2B5EF4-FFF2-40B4-BE49-F238E27FC236}">
                <a16:creationId xmlns:a16="http://schemas.microsoft.com/office/drawing/2014/main" id="{EA7677C2-8D7E-4140-BB76-17924FA4E1D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5773400" y="34290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6198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52677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회원가입 및 탈퇴 구현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9DE0C344-FB0C-4FF8-ABAA-914AC7C6FA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0649" y="2549436"/>
            <a:ext cx="25195557" cy="9094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0A7E180A-8581-4D7B-836C-7A90FE1AF9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2469175"/>
            <a:ext cx="37805398" cy="9716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8444FA92-EB8B-456B-A09B-9601BD28D4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1200" y="1507831"/>
            <a:ext cx="35145399" cy="9088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6387" name="_x525822296">
            <a:extLst>
              <a:ext uri="{FF2B5EF4-FFF2-40B4-BE49-F238E27FC236}">
                <a16:creationId xmlns:a16="http://schemas.microsoft.com/office/drawing/2014/main" id="{CAC7A9AD-36ED-448E-8A82-629FC5B7B3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8688" y="2030749"/>
            <a:ext cx="10439400" cy="7452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슬라이드 번호 개체 틀 16">
            <a:extLst>
              <a:ext uri="{FF2B5EF4-FFF2-40B4-BE49-F238E27FC236}">
                <a16:creationId xmlns:a16="http://schemas.microsoft.com/office/drawing/2014/main" id="{BEE447B4-263F-4C22-8EA3-079011251F8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5773400" y="34290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0080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64869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회원가입 및 탈퇴 테스팅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9DE0C344-FB0C-4FF8-ABAA-914AC7C6FA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0649" y="2549436"/>
            <a:ext cx="25195557" cy="9094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0A7E180A-8581-4D7B-836C-7A90FE1AF9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2469175"/>
            <a:ext cx="37805398" cy="9716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44D3FEFD-20E8-4A41-83E1-5E646B794C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0499" y="1535263"/>
            <a:ext cx="36497145" cy="8907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8433" name="_x597911032">
            <a:extLst>
              <a:ext uri="{FF2B5EF4-FFF2-40B4-BE49-F238E27FC236}">
                <a16:creationId xmlns:a16="http://schemas.microsoft.com/office/drawing/2014/main" id="{2DFD6486-A0FF-457D-BEC3-9E4C8F883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500" y="1992463"/>
            <a:ext cx="10287000" cy="7457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슬라이드 번호 개체 틀 16">
            <a:extLst>
              <a:ext uri="{FF2B5EF4-FFF2-40B4-BE49-F238E27FC236}">
                <a16:creationId xmlns:a16="http://schemas.microsoft.com/office/drawing/2014/main" id="{F8A6444A-6DAF-4B3A-9B4B-EAFDF26ADE2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5773400" y="34290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5303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64869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회원가입 및 탈퇴 테스팅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9DE0C344-FB0C-4FF8-ABAA-914AC7C6FA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0649" y="2549436"/>
            <a:ext cx="25195557" cy="9094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0A7E180A-8581-4D7B-836C-7A90FE1AF9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2469175"/>
            <a:ext cx="37805398" cy="9716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44D3FEFD-20E8-4A41-83E1-5E646B794C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0499" y="1535263"/>
            <a:ext cx="36497145" cy="8907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7D3B5894-2D8D-4BEA-8A1A-890AB5C9A1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3547" y="1945714"/>
            <a:ext cx="34969777" cy="8317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9457" name="_x523916656">
            <a:extLst>
              <a:ext uri="{FF2B5EF4-FFF2-40B4-BE49-F238E27FC236}">
                <a16:creationId xmlns:a16="http://schemas.microsoft.com/office/drawing/2014/main" id="{E4CB0A8D-BC7D-4FF3-8D27-40AF59A722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3548" y="2402914"/>
            <a:ext cx="9677400" cy="6696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9459" name="_x598041632">
            <a:extLst>
              <a:ext uri="{FF2B5EF4-FFF2-40B4-BE49-F238E27FC236}">
                <a16:creationId xmlns:a16="http://schemas.microsoft.com/office/drawing/2014/main" id="{71504674-AB8E-44C9-8D59-A70042DB8B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778" y="2359048"/>
            <a:ext cx="10017252" cy="6627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9461" name="_x596967864">
            <a:extLst>
              <a:ext uri="{FF2B5EF4-FFF2-40B4-BE49-F238E27FC236}">
                <a16:creationId xmlns:a16="http://schemas.microsoft.com/office/drawing/2014/main" id="{5073B502-FAEC-419F-9F4E-7AF7830970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7401" y="2371011"/>
            <a:ext cx="11182415" cy="6728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9463" name="_x596970816">
            <a:extLst>
              <a:ext uri="{FF2B5EF4-FFF2-40B4-BE49-F238E27FC236}">
                <a16:creationId xmlns:a16="http://schemas.microsoft.com/office/drawing/2014/main" id="{1621C91A-F75C-4EB1-9B10-EC5305BE89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00" y="7034732"/>
            <a:ext cx="9651806" cy="2817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슬라이드 번호 개체 틀 22">
            <a:extLst>
              <a:ext uri="{FF2B5EF4-FFF2-40B4-BE49-F238E27FC236}">
                <a16:creationId xmlns:a16="http://schemas.microsoft.com/office/drawing/2014/main" id="{A87D49A8-063E-4A50-957B-CE28D1A85FD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5773400" y="34290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318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4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4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4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94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94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94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94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94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94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64869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회원가입 및 탈퇴 테스팅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9DE0C344-FB0C-4FF8-ABAA-914AC7C6FA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0649" y="2549436"/>
            <a:ext cx="25195557" cy="9094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0A7E180A-8581-4D7B-836C-7A90FE1AF9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2469175"/>
            <a:ext cx="37805398" cy="9716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44D3FEFD-20E8-4A41-83E1-5E646B794C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0499" y="1535263"/>
            <a:ext cx="36497145" cy="8907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7D3B5894-2D8D-4BEA-8A1A-890AB5C9A1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3547" y="1945714"/>
            <a:ext cx="34969777" cy="8317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D87E8E62-2DF6-4C09-862A-A733EFA3C5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0999" y="1855964"/>
            <a:ext cx="33753783" cy="7951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481" name="_x596969664">
            <a:extLst>
              <a:ext uri="{FF2B5EF4-FFF2-40B4-BE49-F238E27FC236}">
                <a16:creationId xmlns:a16="http://schemas.microsoft.com/office/drawing/2014/main" id="{AFEA8EF0-F7C9-4455-B9A5-3BF6319657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2313164"/>
            <a:ext cx="9241270" cy="6639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05165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79849" y="1008789"/>
            <a:ext cx="6661852" cy="159995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248543" y="2187396"/>
            <a:ext cx="3788625" cy="408869"/>
            <a:chOff x="7248543" y="2187396"/>
            <a:chExt cx="3788625" cy="40886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248543" y="2187396"/>
              <a:ext cx="3788625" cy="40886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586933" y="3654128"/>
            <a:ext cx="2977457" cy="2977457"/>
            <a:chOff x="4586933" y="3654128"/>
            <a:chExt cx="2977457" cy="2977457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4586933" y="3654128"/>
              <a:ext cx="2977457" cy="2977457"/>
              <a:chOff x="4586933" y="3654128"/>
              <a:chExt cx="2977457" cy="2977457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4586933" y="3654128"/>
                <a:ext cx="2977457" cy="2977457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5077677" y="4328742"/>
              <a:ext cx="1853439" cy="1588130"/>
              <a:chOff x="5077677" y="4328742"/>
              <a:chExt cx="1853439" cy="1588130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5077677" y="4328742"/>
                <a:ext cx="1853439" cy="1588130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10491709" y="3654128"/>
            <a:ext cx="2977457" cy="2977457"/>
            <a:chOff x="10491709" y="3654128"/>
            <a:chExt cx="2977457" cy="2977457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0491709" y="3654128"/>
              <a:ext cx="2977457" cy="2977457"/>
              <a:chOff x="10491709" y="3654128"/>
              <a:chExt cx="2977457" cy="2977457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0491709" y="3654128"/>
                <a:ext cx="2977457" cy="2977457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1132438" y="4622318"/>
              <a:ext cx="1540097" cy="1117269"/>
              <a:chOff x="11132438" y="4622318"/>
              <a:chExt cx="1540097" cy="1117269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1132438" y="4622318"/>
                <a:ext cx="1540097" cy="1117269"/>
              </a:xfrm>
              <a:prstGeom prst="rect">
                <a:avLst/>
              </a:prstGeom>
            </p:spPr>
          </p:pic>
        </p:grpSp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758103" y="7317980"/>
            <a:ext cx="2731243" cy="685696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0824589" y="7117515"/>
            <a:ext cx="2311698" cy="972343"/>
            <a:chOff x="10824589" y="7117515"/>
            <a:chExt cx="2311698" cy="972343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060227" y="7060373"/>
              <a:ext cx="2004433" cy="685696"/>
            </a:xfrm>
            <a:prstGeom prst="rect">
              <a:avLst/>
            </a:prstGeom>
          </p:spPr>
        </p:pic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767447" y="7575586"/>
              <a:ext cx="2400599" cy="685696"/>
            </a:xfrm>
            <a:prstGeom prst="rect">
              <a:avLst/>
            </a:prstGeom>
          </p:spPr>
        </p:pic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F6F0ACF1-5A50-4645-B1FC-B72F901123E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64869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회원가입 및 탈퇴 테스팅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9DE0C344-FB0C-4FF8-ABAA-914AC7C6FA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0649" y="2549436"/>
            <a:ext cx="25195557" cy="9094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0A7E180A-8581-4D7B-836C-7A90FE1AF9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2469175"/>
            <a:ext cx="37805398" cy="9716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44D3FEFD-20E8-4A41-83E1-5E646B794C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0499" y="1535263"/>
            <a:ext cx="36497145" cy="8907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7D3B5894-2D8D-4BEA-8A1A-890AB5C9A1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3547" y="1945714"/>
            <a:ext cx="34969777" cy="8317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D87E8E62-2DF6-4C09-862A-A733EFA3C5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0999" y="1855964"/>
            <a:ext cx="33753783" cy="7951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481" name="_x596969664">
            <a:extLst>
              <a:ext uri="{FF2B5EF4-FFF2-40B4-BE49-F238E27FC236}">
                <a16:creationId xmlns:a16="http://schemas.microsoft.com/office/drawing/2014/main" id="{AFEA8EF0-F7C9-4455-B9A5-3BF6319657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2313164"/>
            <a:ext cx="9241270" cy="6639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BA926A4C-6560-4F8E-9437-642695BA41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02491" y="6250475"/>
            <a:ext cx="9047770" cy="3348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390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64869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회원가입 및 탈퇴 테스팅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9DE0C344-FB0C-4FF8-ABAA-914AC7C6FA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0649" y="2549436"/>
            <a:ext cx="25195557" cy="9094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0A7E180A-8581-4D7B-836C-7A90FE1AF9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2469175"/>
            <a:ext cx="37805398" cy="9716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44D3FEFD-20E8-4A41-83E1-5E646B794C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0499" y="1535263"/>
            <a:ext cx="36497145" cy="8907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7D3B5894-2D8D-4BEA-8A1A-890AB5C9A1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3547" y="1945714"/>
            <a:ext cx="34969777" cy="8317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D87E8E62-2DF6-4C09-862A-A733EFA3C5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0999" y="1855964"/>
            <a:ext cx="33753783" cy="7951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481" name="_x596969664">
            <a:extLst>
              <a:ext uri="{FF2B5EF4-FFF2-40B4-BE49-F238E27FC236}">
                <a16:creationId xmlns:a16="http://schemas.microsoft.com/office/drawing/2014/main" id="{AFEA8EF0-F7C9-4455-B9A5-3BF6319657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2313164"/>
            <a:ext cx="9241270" cy="6639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BA926A4C-6560-4F8E-9437-642695BA41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02491" y="6250475"/>
            <a:ext cx="9047770" cy="3348495"/>
          </a:xfrm>
          <a:prstGeom prst="rect">
            <a:avLst/>
          </a:prstGeom>
        </p:spPr>
      </p:pic>
      <p:sp>
        <p:nvSpPr>
          <p:cNvPr id="25" name="슬라이드 번호 개체 틀 24">
            <a:extLst>
              <a:ext uri="{FF2B5EF4-FFF2-40B4-BE49-F238E27FC236}">
                <a16:creationId xmlns:a16="http://schemas.microsoft.com/office/drawing/2014/main" id="{1509C4E5-6DEA-48D9-AFD0-165E546F4F7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5773400" y="34290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644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64869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회원가입 및 탈퇴 테스팅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9DE0C344-FB0C-4FF8-ABAA-914AC7C6FA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0649" y="2549436"/>
            <a:ext cx="25195557" cy="9094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0A7E180A-8581-4D7B-836C-7A90FE1AF9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2469175"/>
            <a:ext cx="37805398" cy="9716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44D3FEFD-20E8-4A41-83E1-5E646B794C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0499" y="1535263"/>
            <a:ext cx="36497145" cy="8907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7D3B5894-2D8D-4BEA-8A1A-890AB5C9A1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3547" y="1945714"/>
            <a:ext cx="34969777" cy="8317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D87E8E62-2DF6-4C09-862A-A733EFA3C5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0999" y="1855964"/>
            <a:ext cx="33753783" cy="7951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59CD4CBE-9107-41C0-8580-AA61E6A61C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4550" y="1372997"/>
            <a:ext cx="38597449" cy="888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1505" name="_x600350280">
            <a:extLst>
              <a:ext uri="{FF2B5EF4-FFF2-40B4-BE49-F238E27FC236}">
                <a16:creationId xmlns:a16="http://schemas.microsoft.com/office/drawing/2014/main" id="{970B1057-DC15-4994-8ABF-EC22DA6D58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4551" y="1830197"/>
            <a:ext cx="10972800" cy="6915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슬라이드 번호 개체 틀 24">
            <a:extLst>
              <a:ext uri="{FF2B5EF4-FFF2-40B4-BE49-F238E27FC236}">
                <a16:creationId xmlns:a16="http://schemas.microsoft.com/office/drawing/2014/main" id="{CB167D0C-1860-45AE-87FB-50A2C3DF2AA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5773400" y="34290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66659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64869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회원가입 및 탈퇴 테스팅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9DE0C344-FB0C-4FF8-ABAA-914AC7C6FA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0649" y="2549436"/>
            <a:ext cx="25195557" cy="9094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0A7E180A-8581-4D7B-836C-7A90FE1AF9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2469175"/>
            <a:ext cx="37805398" cy="9716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44D3FEFD-20E8-4A41-83E1-5E646B794C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0499" y="1535263"/>
            <a:ext cx="36497145" cy="8907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7D3B5894-2D8D-4BEA-8A1A-890AB5C9A1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3547" y="1945714"/>
            <a:ext cx="34969777" cy="8317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D87E8E62-2DF6-4C09-862A-A733EFA3C5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0999" y="1855964"/>
            <a:ext cx="33753783" cy="7951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59CD4CBE-9107-41C0-8580-AA61E6A61C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4550" y="1372997"/>
            <a:ext cx="38597449" cy="888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2">
            <a:extLst>
              <a:ext uri="{FF2B5EF4-FFF2-40B4-BE49-F238E27FC236}">
                <a16:creationId xmlns:a16="http://schemas.microsoft.com/office/drawing/2014/main" id="{27A8D865-8527-4D89-9167-A157A69E9E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3689127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2531" name="_x523944952">
            <a:extLst>
              <a:ext uri="{FF2B5EF4-FFF2-40B4-BE49-F238E27FC236}">
                <a16:creationId xmlns:a16="http://schemas.microsoft.com/office/drawing/2014/main" id="{F79B8393-7D84-4A2A-88DF-D8BF39301C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2994" y="1875401"/>
            <a:ext cx="10489206" cy="6078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29" name="_x600354024">
            <a:extLst>
              <a:ext uri="{FF2B5EF4-FFF2-40B4-BE49-F238E27FC236}">
                <a16:creationId xmlns:a16="http://schemas.microsoft.com/office/drawing/2014/main" id="{94E60E37-0B3E-47F1-A8DE-79CAB669C9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5144" y="7283010"/>
            <a:ext cx="9174279" cy="2400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슬라이드 번호 개체 틀 26">
            <a:extLst>
              <a:ext uri="{FF2B5EF4-FFF2-40B4-BE49-F238E27FC236}">
                <a16:creationId xmlns:a16="http://schemas.microsoft.com/office/drawing/2014/main" id="{F4A53588-1183-440A-A21C-3097A503F02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5773400" y="34290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02786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64869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회원가입 및 탈퇴 테스팅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9DE0C344-FB0C-4FF8-ABAA-914AC7C6FA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0649" y="2549436"/>
            <a:ext cx="25195557" cy="9094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0A7E180A-8581-4D7B-836C-7A90FE1AF9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2469175"/>
            <a:ext cx="37805398" cy="9716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44D3FEFD-20E8-4A41-83E1-5E646B794C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0499" y="1535263"/>
            <a:ext cx="36497145" cy="8907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7D3B5894-2D8D-4BEA-8A1A-890AB5C9A1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3547" y="1945714"/>
            <a:ext cx="34969777" cy="8317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D87E8E62-2DF6-4C09-862A-A733EFA3C5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0999" y="1855964"/>
            <a:ext cx="33753783" cy="7951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59CD4CBE-9107-41C0-8580-AA61E6A61C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4550" y="1372997"/>
            <a:ext cx="38597449" cy="888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2">
            <a:extLst>
              <a:ext uri="{FF2B5EF4-FFF2-40B4-BE49-F238E27FC236}">
                <a16:creationId xmlns:a16="http://schemas.microsoft.com/office/drawing/2014/main" id="{27A8D865-8527-4D89-9167-A157A69E9E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3689127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2531" name="_x523944952">
            <a:extLst>
              <a:ext uri="{FF2B5EF4-FFF2-40B4-BE49-F238E27FC236}">
                <a16:creationId xmlns:a16="http://schemas.microsoft.com/office/drawing/2014/main" id="{F79B8393-7D84-4A2A-88DF-D8BF39301C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2994" y="1875401"/>
            <a:ext cx="10489206" cy="6078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29" name="_x600354024">
            <a:extLst>
              <a:ext uri="{FF2B5EF4-FFF2-40B4-BE49-F238E27FC236}">
                <a16:creationId xmlns:a16="http://schemas.microsoft.com/office/drawing/2014/main" id="{94E60E37-0B3E-47F1-A8DE-79CAB669C9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5144" y="7283010"/>
            <a:ext cx="9174279" cy="2400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ED699935-1A1E-4F31-A502-767FDBA768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94716" y="3780987"/>
            <a:ext cx="10430287" cy="3076441"/>
          </a:xfrm>
          <a:prstGeom prst="rect">
            <a:avLst/>
          </a:prstGeom>
        </p:spPr>
      </p:pic>
      <p:sp>
        <p:nvSpPr>
          <p:cNvPr id="28" name="슬라이드 번호 개체 틀 27">
            <a:extLst>
              <a:ext uri="{FF2B5EF4-FFF2-40B4-BE49-F238E27FC236}">
                <a16:creationId xmlns:a16="http://schemas.microsoft.com/office/drawing/2014/main" id="{3A5D00F2-0E7B-4105-B4B7-C8F5E745EEA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5773400" y="34290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274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64869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회원가입 및 탈퇴 테스팅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9DE0C344-FB0C-4FF8-ABAA-914AC7C6FA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0649" y="2549436"/>
            <a:ext cx="25195557" cy="9094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0A7E180A-8581-4D7B-836C-7A90FE1AF9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2469175"/>
            <a:ext cx="37805398" cy="9716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44D3FEFD-20E8-4A41-83E1-5E646B794C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0499" y="1535263"/>
            <a:ext cx="36497145" cy="8907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7D3B5894-2D8D-4BEA-8A1A-890AB5C9A1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3547" y="1945714"/>
            <a:ext cx="34969777" cy="8317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D87E8E62-2DF6-4C09-862A-A733EFA3C5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0999" y="1855964"/>
            <a:ext cx="33753783" cy="7951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2">
            <a:extLst>
              <a:ext uri="{FF2B5EF4-FFF2-40B4-BE49-F238E27FC236}">
                <a16:creationId xmlns:a16="http://schemas.microsoft.com/office/drawing/2014/main" id="{77832872-8CFC-43B5-B99C-8E68D2FAAC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02840" y="2649304"/>
            <a:ext cx="30748931" cy="7934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3553" name="_x523945888">
            <a:extLst>
              <a:ext uri="{FF2B5EF4-FFF2-40B4-BE49-F238E27FC236}">
                <a16:creationId xmlns:a16="http://schemas.microsoft.com/office/drawing/2014/main" id="{31C9D064-53D9-46A5-A5F8-90E209642C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9846" y="2253526"/>
            <a:ext cx="10909254" cy="6825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슬라이드 번호 개체 틀 25">
            <a:extLst>
              <a:ext uri="{FF2B5EF4-FFF2-40B4-BE49-F238E27FC236}">
                <a16:creationId xmlns:a16="http://schemas.microsoft.com/office/drawing/2014/main" id="{9F236D70-3701-4BBD-8402-E5D0D81AEB1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5773400" y="34290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20086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64869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회원가입 및 탈퇴 테스팅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9DE0C344-FB0C-4FF8-ABAA-914AC7C6FA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0649" y="2549436"/>
            <a:ext cx="25195557" cy="9094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0A7E180A-8581-4D7B-836C-7A90FE1AF9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2469175"/>
            <a:ext cx="37805398" cy="9716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44D3FEFD-20E8-4A41-83E1-5E646B794C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0499" y="1535263"/>
            <a:ext cx="36497145" cy="8907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7D3B5894-2D8D-4BEA-8A1A-890AB5C9A1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3547" y="1945714"/>
            <a:ext cx="34969777" cy="8317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D87E8E62-2DF6-4C09-862A-A733EFA3C5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0999" y="1855964"/>
            <a:ext cx="33753783" cy="7951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2">
            <a:extLst>
              <a:ext uri="{FF2B5EF4-FFF2-40B4-BE49-F238E27FC236}">
                <a16:creationId xmlns:a16="http://schemas.microsoft.com/office/drawing/2014/main" id="{77832872-8CFC-43B5-B99C-8E68D2FAAC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02840" y="2649304"/>
            <a:ext cx="30748931" cy="7934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12C84E6-62D4-4356-8797-C7EB54972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8" y="2092236"/>
            <a:ext cx="33772767" cy="91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4577" name="_x531077576">
            <a:extLst>
              <a:ext uri="{FF2B5EF4-FFF2-40B4-BE49-F238E27FC236}">
                <a16:creationId xmlns:a16="http://schemas.microsoft.com/office/drawing/2014/main" id="{E59FA819-CB6D-4A47-8BE5-AEF71DCE3B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1859" y="2549436"/>
            <a:ext cx="10415142" cy="5829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4579" name="_x523973752">
            <a:extLst>
              <a:ext uri="{FF2B5EF4-FFF2-40B4-BE49-F238E27FC236}">
                <a16:creationId xmlns:a16="http://schemas.microsoft.com/office/drawing/2014/main" id="{D8B5FB8A-8373-4ECF-86FD-C148E7361B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6098" y="7556303"/>
            <a:ext cx="9596443" cy="2381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2008388B-09D5-44DD-ADD0-13EB456C26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08366" y="5143500"/>
            <a:ext cx="6734175" cy="2056154"/>
          </a:xfrm>
          <a:prstGeom prst="rect">
            <a:avLst/>
          </a:prstGeom>
        </p:spPr>
      </p:pic>
      <p:sp>
        <p:nvSpPr>
          <p:cNvPr id="29" name="슬라이드 번호 개체 틀 28">
            <a:extLst>
              <a:ext uri="{FF2B5EF4-FFF2-40B4-BE49-F238E27FC236}">
                <a16:creationId xmlns:a16="http://schemas.microsoft.com/office/drawing/2014/main" id="{A3FF952B-35D3-4D84-AEF6-BBAF2FF0A48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5773400" y="34290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272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5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5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5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64869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회원가입 및 탈퇴 테스팅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9DE0C344-FB0C-4FF8-ABAA-914AC7C6FA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0649" y="2549436"/>
            <a:ext cx="25195557" cy="9094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0A7E180A-8581-4D7B-836C-7A90FE1AF9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2469175"/>
            <a:ext cx="37805398" cy="9716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44D3FEFD-20E8-4A41-83E1-5E646B794C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0499" y="1535263"/>
            <a:ext cx="36497145" cy="8907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7D3B5894-2D8D-4BEA-8A1A-890AB5C9A1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3547" y="1945714"/>
            <a:ext cx="34969777" cy="8317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D87E8E62-2DF6-4C09-862A-A733EFA3C5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0999" y="1855964"/>
            <a:ext cx="33753783" cy="7951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2">
            <a:extLst>
              <a:ext uri="{FF2B5EF4-FFF2-40B4-BE49-F238E27FC236}">
                <a16:creationId xmlns:a16="http://schemas.microsoft.com/office/drawing/2014/main" id="{77832872-8CFC-43B5-B99C-8E68D2FAAC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02840" y="2649304"/>
            <a:ext cx="30748931" cy="7934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12C84E6-62D4-4356-8797-C7EB54972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8" y="2092236"/>
            <a:ext cx="33772767" cy="91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7A32BD5C-B437-42F3-9C1B-1F1282E9EB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0498" y="1488515"/>
            <a:ext cx="36989221" cy="951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5601" name="_x598292936">
            <a:extLst>
              <a:ext uri="{FF2B5EF4-FFF2-40B4-BE49-F238E27FC236}">
                <a16:creationId xmlns:a16="http://schemas.microsoft.com/office/drawing/2014/main" id="{58970753-2432-45BB-9175-4238069B7E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499" y="1945714"/>
            <a:ext cx="10818869" cy="6821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슬라이드 번호 개체 틀 28">
            <a:extLst>
              <a:ext uri="{FF2B5EF4-FFF2-40B4-BE49-F238E27FC236}">
                <a16:creationId xmlns:a16="http://schemas.microsoft.com/office/drawing/2014/main" id="{B3329150-B07D-41A8-ABDE-3D6BC985138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5773400" y="34290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70292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64869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회원가입 및 탈퇴 테스팅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9DE0C344-FB0C-4FF8-ABAA-914AC7C6FA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0649" y="2549436"/>
            <a:ext cx="25195557" cy="9094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0A7E180A-8581-4D7B-836C-7A90FE1AF9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2469175"/>
            <a:ext cx="37805398" cy="9716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44D3FEFD-20E8-4A41-83E1-5E646B794C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0499" y="1535263"/>
            <a:ext cx="36497145" cy="8907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7D3B5894-2D8D-4BEA-8A1A-890AB5C9A1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3547" y="1945714"/>
            <a:ext cx="34969777" cy="8317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D87E8E62-2DF6-4C09-862A-A733EFA3C5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0999" y="1855964"/>
            <a:ext cx="33753783" cy="7951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2">
            <a:extLst>
              <a:ext uri="{FF2B5EF4-FFF2-40B4-BE49-F238E27FC236}">
                <a16:creationId xmlns:a16="http://schemas.microsoft.com/office/drawing/2014/main" id="{77832872-8CFC-43B5-B99C-8E68D2FAAC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02840" y="2649304"/>
            <a:ext cx="30748931" cy="7934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12C84E6-62D4-4356-8797-C7EB54972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8" y="2092236"/>
            <a:ext cx="33772767" cy="91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7A32BD5C-B437-42F3-9C1B-1F1282E9EB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0498" y="1488515"/>
            <a:ext cx="36989221" cy="951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2">
            <a:extLst>
              <a:ext uri="{FF2B5EF4-FFF2-40B4-BE49-F238E27FC236}">
                <a16:creationId xmlns:a16="http://schemas.microsoft.com/office/drawing/2014/main" id="{C6031717-A8E3-46AD-921D-18B1099D0B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62734" y="1838857"/>
            <a:ext cx="37117103" cy="10037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6625" name="_x523973536">
            <a:extLst>
              <a:ext uri="{FF2B5EF4-FFF2-40B4-BE49-F238E27FC236}">
                <a16:creationId xmlns:a16="http://schemas.microsoft.com/office/drawing/2014/main" id="{5F483728-C169-4C96-8AC4-13185ADC31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2735" y="2296056"/>
            <a:ext cx="11413701" cy="6356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6627" name="_x193618536">
            <a:extLst>
              <a:ext uri="{FF2B5EF4-FFF2-40B4-BE49-F238E27FC236}">
                <a16:creationId xmlns:a16="http://schemas.microsoft.com/office/drawing/2014/main" id="{F9F42868-8D99-4C18-B93E-EA596C37E6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4400" y="7188994"/>
            <a:ext cx="9113623" cy="2376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F83B4AFA-3B5D-47C0-B0BB-9D800AC205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35184" y="4739547"/>
            <a:ext cx="6734175" cy="2056154"/>
          </a:xfrm>
          <a:prstGeom prst="rect">
            <a:avLst/>
          </a:prstGeom>
        </p:spPr>
      </p:pic>
      <p:sp>
        <p:nvSpPr>
          <p:cNvPr id="31" name="슬라이드 번호 개체 틀 30">
            <a:extLst>
              <a:ext uri="{FF2B5EF4-FFF2-40B4-BE49-F238E27FC236}">
                <a16:creationId xmlns:a16="http://schemas.microsoft.com/office/drawing/2014/main" id="{3CD838E3-9FB7-4948-99A2-0A9FDF2FEE1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5773400" y="34290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514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6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66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66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64869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회원가입 및 탈퇴 테스팅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9DE0C344-FB0C-4FF8-ABAA-914AC7C6FA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0649" y="2549436"/>
            <a:ext cx="25195557" cy="9094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0A7E180A-8581-4D7B-836C-7A90FE1AF9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2469175"/>
            <a:ext cx="37805398" cy="9716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44D3FEFD-20E8-4A41-83E1-5E646B794C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0499" y="1535263"/>
            <a:ext cx="36497145" cy="8907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7D3B5894-2D8D-4BEA-8A1A-890AB5C9A1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3547" y="1945714"/>
            <a:ext cx="34969777" cy="8317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D87E8E62-2DF6-4C09-862A-A733EFA3C5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0999" y="1855964"/>
            <a:ext cx="33753783" cy="7951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2">
            <a:extLst>
              <a:ext uri="{FF2B5EF4-FFF2-40B4-BE49-F238E27FC236}">
                <a16:creationId xmlns:a16="http://schemas.microsoft.com/office/drawing/2014/main" id="{77832872-8CFC-43B5-B99C-8E68D2FAAC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02840" y="2649304"/>
            <a:ext cx="30748931" cy="7934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12C84E6-62D4-4356-8797-C7EB54972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8" y="2092236"/>
            <a:ext cx="33772767" cy="91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F66DCBCF-FAE4-4AE8-9BFD-097E106AB5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34633" y="1678838"/>
            <a:ext cx="35175936" cy="9244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7649" name="_x193618320">
            <a:extLst>
              <a:ext uri="{FF2B5EF4-FFF2-40B4-BE49-F238E27FC236}">
                <a16:creationId xmlns:a16="http://schemas.microsoft.com/office/drawing/2014/main" id="{BEFC6A8F-2264-4172-9BFF-9A677D76C3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2486" y="2136038"/>
            <a:ext cx="10512573" cy="6615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슬라이드 번호 개체 틀 29">
            <a:extLst>
              <a:ext uri="{FF2B5EF4-FFF2-40B4-BE49-F238E27FC236}">
                <a16:creationId xmlns:a16="http://schemas.microsoft.com/office/drawing/2014/main" id="{37EA4F2F-E9F1-4F92-B6A1-65BEF25D39A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5773400" y="34290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1115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588321" y="216093"/>
            <a:ext cx="5657066" cy="109711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62444" y="965289"/>
            <a:ext cx="3788625" cy="408869"/>
            <a:chOff x="462444" y="965289"/>
            <a:chExt cx="3788625" cy="40886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2444" y="965289"/>
              <a:ext cx="3788625" cy="40886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691468" y="1374158"/>
            <a:ext cx="9366421" cy="7968012"/>
            <a:chOff x="4691468" y="1374158"/>
            <a:chExt cx="9366421" cy="796801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91468" y="1374158"/>
              <a:ext cx="9366421" cy="796801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833292" y="1951553"/>
            <a:ext cx="3284223" cy="7768257"/>
            <a:chOff x="10833292" y="1951553"/>
            <a:chExt cx="3284223" cy="776825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833292" y="1951553"/>
              <a:ext cx="3284223" cy="7768257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D5F8F7F-2EFE-45BD-8B4E-343B46A23017}"/>
              </a:ext>
            </a:extLst>
          </p:cNvPr>
          <p:cNvSpPr txBox="1"/>
          <p:nvPr/>
        </p:nvSpPr>
        <p:spPr>
          <a:xfrm>
            <a:off x="14554200" y="353080"/>
            <a:ext cx="2819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20173116 </a:t>
            </a:r>
            <a:r>
              <a:rPr lang="ko-KR" altLang="en-US" sz="2800" b="1" dirty="0"/>
              <a:t>신휘정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64869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회원가입 및 탈퇴 테스팅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9DE0C344-FB0C-4FF8-ABAA-914AC7C6FA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0649" y="2549436"/>
            <a:ext cx="25195557" cy="9094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0A7E180A-8581-4D7B-836C-7A90FE1AF9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2469175"/>
            <a:ext cx="37805398" cy="9716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44D3FEFD-20E8-4A41-83E1-5E646B794C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0499" y="1535263"/>
            <a:ext cx="36497145" cy="8907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7D3B5894-2D8D-4BEA-8A1A-890AB5C9A1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3547" y="1945714"/>
            <a:ext cx="34969777" cy="8317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D87E8E62-2DF6-4C09-862A-A733EFA3C5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0999" y="1855964"/>
            <a:ext cx="33753783" cy="7951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2">
            <a:extLst>
              <a:ext uri="{FF2B5EF4-FFF2-40B4-BE49-F238E27FC236}">
                <a16:creationId xmlns:a16="http://schemas.microsoft.com/office/drawing/2014/main" id="{77832872-8CFC-43B5-B99C-8E68D2FAAC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02840" y="2649304"/>
            <a:ext cx="30748931" cy="7934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12C84E6-62D4-4356-8797-C7EB54972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8" y="2092236"/>
            <a:ext cx="33772767" cy="91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F66DCBCF-FAE4-4AE8-9BFD-097E106AB5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34633" y="1678838"/>
            <a:ext cx="35175936" cy="9244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8673" name="_x193619256">
            <a:extLst>
              <a:ext uri="{FF2B5EF4-FFF2-40B4-BE49-F238E27FC236}">
                <a16:creationId xmlns:a16="http://schemas.microsoft.com/office/drawing/2014/main" id="{CDD31B26-B5AE-4B3C-9617-7BB6572A1E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4633" y="2780034"/>
            <a:ext cx="10475268" cy="5971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8675" name="_x523957048">
            <a:extLst>
              <a:ext uri="{FF2B5EF4-FFF2-40B4-BE49-F238E27FC236}">
                <a16:creationId xmlns:a16="http://schemas.microsoft.com/office/drawing/2014/main" id="{03081303-AF82-4ECB-A8AB-C541076951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2267" y="7356378"/>
            <a:ext cx="8867575" cy="2528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7D85B2D8-E5F5-4062-A46F-561C96F161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16797" y="5004976"/>
            <a:ext cx="6734175" cy="2056154"/>
          </a:xfrm>
          <a:prstGeom prst="rect">
            <a:avLst/>
          </a:prstGeom>
        </p:spPr>
      </p:pic>
      <p:sp>
        <p:nvSpPr>
          <p:cNvPr id="28672" name="슬라이드 번호 개체 틀 28671">
            <a:extLst>
              <a:ext uri="{FF2B5EF4-FFF2-40B4-BE49-F238E27FC236}">
                <a16:creationId xmlns:a16="http://schemas.microsoft.com/office/drawing/2014/main" id="{857B19B5-D2E5-4626-895F-8DA965021CE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5773400" y="34290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848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86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86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86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64869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메일 북마크 분석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9DE0C344-FB0C-4FF8-ABAA-914AC7C6FA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0649" y="2549436"/>
            <a:ext cx="25195557" cy="9094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0A7E180A-8581-4D7B-836C-7A90FE1AF9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2469175"/>
            <a:ext cx="37805398" cy="9716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44D3FEFD-20E8-4A41-83E1-5E646B794C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0499" y="1535263"/>
            <a:ext cx="36497145" cy="8907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7D3B5894-2D8D-4BEA-8A1A-890AB5C9A1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3547" y="1945714"/>
            <a:ext cx="34969777" cy="8317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D87E8E62-2DF6-4C09-862A-A733EFA3C5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0999" y="1855964"/>
            <a:ext cx="33753783" cy="7951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12C84E6-62D4-4356-8797-C7EB54972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8" y="2092236"/>
            <a:ext cx="33772767" cy="91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32" name="다이어그램 31">
            <a:extLst>
              <a:ext uri="{FF2B5EF4-FFF2-40B4-BE49-F238E27FC236}">
                <a16:creationId xmlns:a16="http://schemas.microsoft.com/office/drawing/2014/main" id="{81FC87D1-6C92-408A-9154-7D12794EA8E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77686185"/>
              </p:ext>
            </p:extLst>
          </p:nvPr>
        </p:nvGraphicFramePr>
        <p:xfrm>
          <a:off x="3048000" y="1079500"/>
          <a:ext cx="12192000" cy="812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1" name="TextBox 30">
            <a:extLst>
              <a:ext uri="{FF2B5EF4-FFF2-40B4-BE49-F238E27FC236}">
                <a16:creationId xmlns:a16="http://schemas.microsoft.com/office/drawing/2014/main" id="{8CA80985-95F7-4D00-8BE7-64E3CF8A51AB}"/>
              </a:ext>
            </a:extLst>
          </p:cNvPr>
          <p:cNvSpPr txBox="1"/>
          <p:nvPr/>
        </p:nvSpPr>
        <p:spPr>
          <a:xfrm>
            <a:off x="14554200" y="353080"/>
            <a:ext cx="2819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20173116 </a:t>
            </a:r>
            <a:r>
              <a:rPr lang="ko-KR" altLang="en-US" sz="2800" b="1" dirty="0"/>
              <a:t>신휘정</a:t>
            </a:r>
          </a:p>
        </p:txBody>
      </p:sp>
    </p:spTree>
    <p:extLst>
      <p:ext uri="{BB962C8B-B14F-4D97-AF65-F5344CB8AC3E}">
        <p14:creationId xmlns:p14="http://schemas.microsoft.com/office/powerpoint/2010/main" val="136207763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64869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메일 북마크 추가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9DE0C344-FB0C-4FF8-ABAA-914AC7C6FA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0649" y="2549436"/>
            <a:ext cx="25195557" cy="9094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0A7E180A-8581-4D7B-836C-7A90FE1AF9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2469175"/>
            <a:ext cx="37805398" cy="9716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44D3FEFD-20E8-4A41-83E1-5E646B794C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0499" y="1535263"/>
            <a:ext cx="36497145" cy="8907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7D3B5894-2D8D-4BEA-8A1A-890AB5C9A1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3547" y="1945714"/>
            <a:ext cx="34969777" cy="8317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D87E8E62-2DF6-4C09-862A-A733EFA3C5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0999" y="1855964"/>
            <a:ext cx="33753783" cy="7951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12C84E6-62D4-4356-8797-C7EB54972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8" y="2092236"/>
            <a:ext cx="33772767" cy="91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2">
            <a:extLst>
              <a:ext uri="{FF2B5EF4-FFF2-40B4-BE49-F238E27FC236}">
                <a16:creationId xmlns:a16="http://schemas.microsoft.com/office/drawing/2014/main" id="{F8A73589-A766-4993-9633-8052E45986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6279" y="1488514"/>
            <a:ext cx="30605959" cy="830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99CFE647-E180-47E3-B148-9943547EE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7736" y="1838854"/>
            <a:ext cx="31196337" cy="1014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1" name="Rectangle 2">
            <a:extLst>
              <a:ext uri="{FF2B5EF4-FFF2-40B4-BE49-F238E27FC236}">
                <a16:creationId xmlns:a16="http://schemas.microsoft.com/office/drawing/2014/main" id="{97308F50-5307-4DAA-9B7F-85F1A9673B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7" y="1635036"/>
            <a:ext cx="29812891" cy="7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8" name="Rectangle 2">
            <a:extLst>
              <a:ext uri="{FF2B5EF4-FFF2-40B4-BE49-F238E27FC236}">
                <a16:creationId xmlns:a16="http://schemas.microsoft.com/office/drawing/2014/main" id="{426A2A3A-755C-4983-8413-6CD35B646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757" y="-170388"/>
            <a:ext cx="33018021" cy="75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9" name="Rectangle 2">
            <a:extLst>
              <a:ext uri="{FF2B5EF4-FFF2-40B4-BE49-F238E27FC236}">
                <a16:creationId xmlns:a16="http://schemas.microsoft.com/office/drawing/2014/main" id="{F854C34F-6326-4DDA-B72B-9C0F8CE375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4999" y="2210998"/>
            <a:ext cx="31419579" cy="11408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0" name="Rectangle 4">
            <a:extLst>
              <a:ext uri="{FF2B5EF4-FFF2-40B4-BE49-F238E27FC236}">
                <a16:creationId xmlns:a16="http://schemas.microsoft.com/office/drawing/2014/main" id="{FA681266-A812-4E71-A74D-724AD98697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9614" y="4564100"/>
            <a:ext cx="49569105" cy="16370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1" name="Rectangle 6">
            <a:extLst>
              <a:ext uri="{FF2B5EF4-FFF2-40B4-BE49-F238E27FC236}">
                <a16:creationId xmlns:a16="http://schemas.microsoft.com/office/drawing/2014/main" id="{1084B9B6-A69F-4B86-96D0-CA587AA6C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8B78E49B-4F19-47DB-A1D5-136234F011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8345" y="2092236"/>
            <a:ext cx="15821839" cy="6977558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B84C14C6-C930-49B8-AEC3-AE85EDADF943}"/>
              </a:ext>
            </a:extLst>
          </p:cNvPr>
          <p:cNvSpPr txBox="1"/>
          <p:nvPr/>
        </p:nvSpPr>
        <p:spPr>
          <a:xfrm>
            <a:off x="14554200" y="353080"/>
            <a:ext cx="2819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20173116 </a:t>
            </a:r>
            <a:r>
              <a:rPr lang="ko-KR" altLang="en-US" sz="2800" b="1" dirty="0"/>
              <a:t>신휘정</a:t>
            </a:r>
          </a:p>
        </p:txBody>
      </p:sp>
    </p:spTree>
    <p:extLst>
      <p:ext uri="{BB962C8B-B14F-4D97-AF65-F5344CB8AC3E}">
        <p14:creationId xmlns:p14="http://schemas.microsoft.com/office/powerpoint/2010/main" val="201251016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그림 34">
            <a:extLst>
              <a:ext uri="{FF2B5EF4-FFF2-40B4-BE49-F238E27FC236}">
                <a16:creationId xmlns:a16="http://schemas.microsoft.com/office/drawing/2014/main" id="{FFB835B1-837B-4552-AE18-3BE13E8FAA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795" y="2729019"/>
            <a:ext cx="16122409" cy="662778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64869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메일 북마크 취소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9DE0C344-FB0C-4FF8-ABAA-914AC7C6FA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0649" y="2549436"/>
            <a:ext cx="25195557" cy="9094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0A7E180A-8581-4D7B-836C-7A90FE1AF9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2469175"/>
            <a:ext cx="37805398" cy="9716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44D3FEFD-20E8-4A41-83E1-5E646B794C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0499" y="1535263"/>
            <a:ext cx="36497145" cy="8907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7D3B5894-2D8D-4BEA-8A1A-890AB5C9A1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3547" y="1945714"/>
            <a:ext cx="34969777" cy="8317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D87E8E62-2DF6-4C09-862A-A733EFA3C5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0999" y="1855964"/>
            <a:ext cx="33753783" cy="7951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12C84E6-62D4-4356-8797-C7EB54972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8" y="2092236"/>
            <a:ext cx="33772767" cy="91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2">
            <a:extLst>
              <a:ext uri="{FF2B5EF4-FFF2-40B4-BE49-F238E27FC236}">
                <a16:creationId xmlns:a16="http://schemas.microsoft.com/office/drawing/2014/main" id="{F8A73589-A766-4993-9633-8052E45986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6279" y="1488514"/>
            <a:ext cx="30605959" cy="830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99CFE647-E180-47E3-B148-9943547EE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7736" y="1838854"/>
            <a:ext cx="31196337" cy="1014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1" name="Rectangle 2">
            <a:extLst>
              <a:ext uri="{FF2B5EF4-FFF2-40B4-BE49-F238E27FC236}">
                <a16:creationId xmlns:a16="http://schemas.microsoft.com/office/drawing/2014/main" id="{97308F50-5307-4DAA-9B7F-85F1A9673B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7" y="1635036"/>
            <a:ext cx="29812891" cy="7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8" name="Rectangle 2">
            <a:extLst>
              <a:ext uri="{FF2B5EF4-FFF2-40B4-BE49-F238E27FC236}">
                <a16:creationId xmlns:a16="http://schemas.microsoft.com/office/drawing/2014/main" id="{426A2A3A-755C-4983-8413-6CD35B646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757" y="-170388"/>
            <a:ext cx="33018021" cy="75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9" name="Rectangle 2">
            <a:extLst>
              <a:ext uri="{FF2B5EF4-FFF2-40B4-BE49-F238E27FC236}">
                <a16:creationId xmlns:a16="http://schemas.microsoft.com/office/drawing/2014/main" id="{F854C34F-6326-4DDA-B72B-9C0F8CE375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4999" y="2210998"/>
            <a:ext cx="31419579" cy="11408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0" name="Rectangle 4">
            <a:extLst>
              <a:ext uri="{FF2B5EF4-FFF2-40B4-BE49-F238E27FC236}">
                <a16:creationId xmlns:a16="http://schemas.microsoft.com/office/drawing/2014/main" id="{FA681266-A812-4E71-A74D-724AD98697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9614" y="4564100"/>
            <a:ext cx="49569105" cy="16370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1" name="Rectangle 6">
            <a:extLst>
              <a:ext uri="{FF2B5EF4-FFF2-40B4-BE49-F238E27FC236}">
                <a16:creationId xmlns:a16="http://schemas.microsoft.com/office/drawing/2014/main" id="{1084B9B6-A69F-4B86-96D0-CA587AA6C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DA4AE7F-43C5-4884-94EF-375C399B5D74}"/>
              </a:ext>
            </a:extLst>
          </p:cNvPr>
          <p:cNvSpPr txBox="1"/>
          <p:nvPr/>
        </p:nvSpPr>
        <p:spPr>
          <a:xfrm>
            <a:off x="14554200" y="342900"/>
            <a:ext cx="2819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20173116 </a:t>
            </a:r>
            <a:r>
              <a:rPr lang="ko-KR" altLang="en-US" sz="2800" b="1" dirty="0"/>
              <a:t>신휘정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A360556F-75F2-4982-B513-63F734058E8B}"/>
              </a:ext>
            </a:extLst>
          </p:cNvPr>
          <p:cNvSpPr/>
          <p:nvPr/>
        </p:nvSpPr>
        <p:spPr>
          <a:xfrm>
            <a:off x="10695827" y="3106505"/>
            <a:ext cx="5562600" cy="4048403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058012F8-583F-497E-A6B0-FB68745348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2800" y="6134100"/>
            <a:ext cx="3250415" cy="462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67200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64869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메일 북마크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9DE0C344-FB0C-4FF8-ABAA-914AC7C6FA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0649" y="2549436"/>
            <a:ext cx="25195557" cy="9094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0A7E180A-8581-4D7B-836C-7A90FE1AF9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2469175"/>
            <a:ext cx="37805398" cy="9716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44D3FEFD-20E8-4A41-83E1-5E646B794C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0499" y="1535263"/>
            <a:ext cx="36497145" cy="8907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7D3B5894-2D8D-4BEA-8A1A-890AB5C9A1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3547" y="1945714"/>
            <a:ext cx="34969777" cy="8317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D87E8E62-2DF6-4C09-862A-A733EFA3C5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0999" y="1855964"/>
            <a:ext cx="33753783" cy="7951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12C84E6-62D4-4356-8797-C7EB54972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8" y="2092236"/>
            <a:ext cx="33772767" cy="91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DF88F59-22E4-4FCB-AA50-C8F726B5C2C0}"/>
              </a:ext>
            </a:extLst>
          </p:cNvPr>
          <p:cNvSpPr txBox="1"/>
          <p:nvPr/>
        </p:nvSpPr>
        <p:spPr>
          <a:xfrm>
            <a:off x="14554200" y="353080"/>
            <a:ext cx="2819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20173116 </a:t>
            </a:r>
            <a:r>
              <a:rPr lang="ko-KR" altLang="en-US" sz="2800" b="1" dirty="0"/>
              <a:t>신휘정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9324D138-19D9-4002-9FD7-99A935D564FD}"/>
              </a:ext>
            </a:extLst>
          </p:cNvPr>
          <p:cNvGrpSpPr/>
          <p:nvPr/>
        </p:nvGrpSpPr>
        <p:grpSpPr>
          <a:xfrm>
            <a:off x="4217275" y="1980621"/>
            <a:ext cx="9449737" cy="7285838"/>
            <a:chOff x="290275" y="3430067"/>
            <a:chExt cx="7172325" cy="6438900"/>
          </a:xfrm>
        </p:grpSpPr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A38CB124-8AA8-426A-AF83-ABF63695E6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0275" y="3430067"/>
              <a:ext cx="7172325" cy="6438900"/>
            </a:xfrm>
            <a:prstGeom prst="rect">
              <a:avLst/>
            </a:prstGeom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FB14F0F-8D48-4D09-A25A-1153CC28298F}"/>
                </a:ext>
              </a:extLst>
            </p:cNvPr>
            <p:cNvSpPr txBox="1"/>
            <p:nvPr/>
          </p:nvSpPr>
          <p:spPr>
            <a:xfrm>
              <a:off x="2282813" y="7152789"/>
              <a:ext cx="141577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 err="1">
                  <a:solidFill>
                    <a:srgbClr val="FF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싱글턴</a:t>
              </a:r>
              <a:endParaRPr lang="ko-KR" altLang="en-US" sz="32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0FC3CDCA-26CA-4D57-B8B5-825798C7E05B}"/>
                </a:ext>
              </a:extLst>
            </p:cNvPr>
            <p:cNvSpPr txBox="1"/>
            <p:nvPr/>
          </p:nvSpPr>
          <p:spPr>
            <a:xfrm>
              <a:off x="6041573" y="7149525"/>
              <a:ext cx="141577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 err="1">
                  <a:solidFill>
                    <a:srgbClr val="FF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싱글턴</a:t>
              </a:r>
              <a:endParaRPr lang="ko-KR" altLang="en-US" sz="32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0820692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64869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메일 북마크 추가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9DE0C344-FB0C-4FF8-ABAA-914AC7C6FA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0649" y="2549436"/>
            <a:ext cx="25195557" cy="9094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0A7E180A-8581-4D7B-836C-7A90FE1AF9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2469175"/>
            <a:ext cx="37805398" cy="9716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44D3FEFD-20E8-4A41-83E1-5E646B794C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0499" y="1535263"/>
            <a:ext cx="36497145" cy="8907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7D3B5894-2D8D-4BEA-8A1A-890AB5C9A1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3547" y="1945714"/>
            <a:ext cx="34969777" cy="8317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D87E8E62-2DF6-4C09-862A-A733EFA3C5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0999" y="1855964"/>
            <a:ext cx="33753783" cy="7951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12C84E6-62D4-4356-8797-C7EB54972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8" y="2092236"/>
            <a:ext cx="33772767" cy="91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2">
            <a:extLst>
              <a:ext uri="{FF2B5EF4-FFF2-40B4-BE49-F238E27FC236}">
                <a16:creationId xmlns:a16="http://schemas.microsoft.com/office/drawing/2014/main" id="{F8A73589-A766-4993-9633-8052E45986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6279" y="1488514"/>
            <a:ext cx="30605959" cy="830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99CFE647-E180-47E3-B148-9943547EE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7736" y="1838854"/>
            <a:ext cx="31196337" cy="1014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1" name="Rectangle 2">
            <a:extLst>
              <a:ext uri="{FF2B5EF4-FFF2-40B4-BE49-F238E27FC236}">
                <a16:creationId xmlns:a16="http://schemas.microsoft.com/office/drawing/2014/main" id="{97308F50-5307-4DAA-9B7F-85F1A9673B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7" y="1635036"/>
            <a:ext cx="29812891" cy="7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8" name="Rectangle 2">
            <a:extLst>
              <a:ext uri="{FF2B5EF4-FFF2-40B4-BE49-F238E27FC236}">
                <a16:creationId xmlns:a16="http://schemas.microsoft.com/office/drawing/2014/main" id="{426A2A3A-755C-4983-8413-6CD35B646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757" y="-170388"/>
            <a:ext cx="33018021" cy="75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D58F9E34-C6AF-4628-A485-CD9EED0FF005}"/>
              </a:ext>
            </a:extLst>
          </p:cNvPr>
          <p:cNvGrpSpPr/>
          <p:nvPr/>
        </p:nvGrpSpPr>
        <p:grpSpPr>
          <a:xfrm>
            <a:off x="1819392" y="1937010"/>
            <a:ext cx="14868407" cy="7245090"/>
            <a:chOff x="2133600" y="2299612"/>
            <a:chExt cx="13563600" cy="6412980"/>
          </a:xfrm>
        </p:grpSpPr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FD23F55F-A230-4FC8-96E4-2521B4B5F02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33600" y="2299612"/>
              <a:ext cx="13563600" cy="6129158"/>
            </a:xfrm>
            <a:prstGeom prst="rect">
              <a:avLst/>
            </a:prstGeom>
          </p:spPr>
        </p:pic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84BFB0D2-2E89-4912-9DCF-757D06467614}"/>
                </a:ext>
              </a:extLst>
            </p:cNvPr>
            <p:cNvSpPr/>
            <p:nvPr/>
          </p:nvSpPr>
          <p:spPr>
            <a:xfrm>
              <a:off x="14681682" y="5664592"/>
              <a:ext cx="888036" cy="3048000"/>
            </a:xfrm>
            <a:prstGeom prst="ellipse">
              <a:avLst/>
            </a:prstGeom>
            <a:noFill/>
            <a:ln w="254000" cap="flat" cmpd="sng" algn="ctr">
              <a:solidFill>
                <a:srgbClr val="FF0000">
                  <a:alpha val="97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8" name="그림 37">
            <a:extLst>
              <a:ext uri="{FF2B5EF4-FFF2-40B4-BE49-F238E27FC236}">
                <a16:creationId xmlns:a16="http://schemas.microsoft.com/office/drawing/2014/main" id="{FD4D95A4-E56B-4B1A-9DE7-62018FEB2C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9400" y="1288994"/>
            <a:ext cx="8126387" cy="2480131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D934D858-E2AA-43A1-A0C0-CC8D4E12162E}"/>
              </a:ext>
            </a:extLst>
          </p:cNvPr>
          <p:cNvSpPr txBox="1"/>
          <p:nvPr/>
        </p:nvSpPr>
        <p:spPr>
          <a:xfrm>
            <a:off x="14554200" y="353080"/>
            <a:ext cx="2819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20173116 </a:t>
            </a:r>
            <a:r>
              <a:rPr lang="ko-KR" altLang="en-US" sz="2800" b="1" dirty="0"/>
              <a:t>신휘정</a:t>
            </a:r>
          </a:p>
        </p:txBody>
      </p:sp>
    </p:spTree>
    <p:extLst>
      <p:ext uri="{BB962C8B-B14F-4D97-AF65-F5344CB8AC3E}">
        <p14:creationId xmlns:p14="http://schemas.microsoft.com/office/powerpoint/2010/main" val="3003455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64869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메일 북마크 취소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9DE0C344-FB0C-4FF8-ABAA-914AC7C6FA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0649" y="2549436"/>
            <a:ext cx="25195557" cy="9094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0A7E180A-8581-4D7B-836C-7A90FE1AF9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2469175"/>
            <a:ext cx="37805398" cy="9716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44D3FEFD-20E8-4A41-83E1-5E646B794C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0499" y="1535263"/>
            <a:ext cx="36497145" cy="8907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7D3B5894-2D8D-4BEA-8A1A-890AB5C9A1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3547" y="1945714"/>
            <a:ext cx="34969777" cy="8317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D87E8E62-2DF6-4C09-862A-A733EFA3C5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0999" y="1855964"/>
            <a:ext cx="33753783" cy="7951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12C84E6-62D4-4356-8797-C7EB54972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8" y="2092236"/>
            <a:ext cx="33772767" cy="91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2">
            <a:extLst>
              <a:ext uri="{FF2B5EF4-FFF2-40B4-BE49-F238E27FC236}">
                <a16:creationId xmlns:a16="http://schemas.microsoft.com/office/drawing/2014/main" id="{F8A73589-A766-4993-9633-8052E45986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6279" y="1488514"/>
            <a:ext cx="30605959" cy="830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99CFE647-E180-47E3-B148-9943547EE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7736" y="1838854"/>
            <a:ext cx="31196337" cy="1014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1" name="Rectangle 2">
            <a:extLst>
              <a:ext uri="{FF2B5EF4-FFF2-40B4-BE49-F238E27FC236}">
                <a16:creationId xmlns:a16="http://schemas.microsoft.com/office/drawing/2014/main" id="{97308F50-5307-4DAA-9B7F-85F1A9673B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7" y="1635036"/>
            <a:ext cx="29812891" cy="7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8" name="Rectangle 2">
            <a:extLst>
              <a:ext uri="{FF2B5EF4-FFF2-40B4-BE49-F238E27FC236}">
                <a16:creationId xmlns:a16="http://schemas.microsoft.com/office/drawing/2014/main" id="{426A2A3A-755C-4983-8413-6CD35B646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757" y="-170388"/>
            <a:ext cx="33018021" cy="75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9" name="Rectangle 2">
            <a:extLst>
              <a:ext uri="{FF2B5EF4-FFF2-40B4-BE49-F238E27FC236}">
                <a16:creationId xmlns:a16="http://schemas.microsoft.com/office/drawing/2014/main" id="{F854C34F-6326-4DDA-B72B-9C0F8CE375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4999" y="2210998"/>
            <a:ext cx="31419579" cy="11408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0" name="Rectangle 4">
            <a:extLst>
              <a:ext uri="{FF2B5EF4-FFF2-40B4-BE49-F238E27FC236}">
                <a16:creationId xmlns:a16="http://schemas.microsoft.com/office/drawing/2014/main" id="{FA681266-A812-4E71-A74D-724AD98697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9614" y="4564100"/>
            <a:ext cx="49569105" cy="16370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1" name="Rectangle 6">
            <a:extLst>
              <a:ext uri="{FF2B5EF4-FFF2-40B4-BE49-F238E27FC236}">
                <a16:creationId xmlns:a16="http://schemas.microsoft.com/office/drawing/2014/main" id="{1084B9B6-A69F-4B86-96D0-CA587AA6C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70F84239-0A19-4719-B688-FA4D86BEF6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975" y="3162300"/>
            <a:ext cx="16937503" cy="5569460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0E70B972-B0FB-4C22-8C71-5ACE65A2DE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0800" y="919027"/>
            <a:ext cx="8534400" cy="2962816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B1439ED3-72D0-48D5-B3F2-18655D099310}"/>
              </a:ext>
            </a:extLst>
          </p:cNvPr>
          <p:cNvSpPr txBox="1"/>
          <p:nvPr/>
        </p:nvSpPr>
        <p:spPr>
          <a:xfrm>
            <a:off x="14554200" y="353080"/>
            <a:ext cx="2819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20173116 </a:t>
            </a:r>
            <a:r>
              <a:rPr lang="ko-KR" altLang="en-US" sz="2800" b="1" dirty="0"/>
              <a:t>신휘정</a:t>
            </a:r>
          </a:p>
        </p:txBody>
      </p:sp>
    </p:spTree>
    <p:extLst>
      <p:ext uri="{BB962C8B-B14F-4D97-AF65-F5344CB8AC3E}">
        <p14:creationId xmlns:p14="http://schemas.microsoft.com/office/powerpoint/2010/main" val="341520239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64869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메일 북마크 추가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9DE0C344-FB0C-4FF8-ABAA-914AC7C6FA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0649" y="2549436"/>
            <a:ext cx="25195557" cy="9094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0A7E180A-8581-4D7B-836C-7A90FE1AF9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2469175"/>
            <a:ext cx="37805398" cy="9716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44D3FEFD-20E8-4A41-83E1-5E646B794C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0499" y="1535263"/>
            <a:ext cx="36497145" cy="8907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7D3B5894-2D8D-4BEA-8A1A-890AB5C9A1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3547" y="1945714"/>
            <a:ext cx="34969777" cy="8317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D87E8E62-2DF6-4C09-862A-A733EFA3C5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0999" y="1855964"/>
            <a:ext cx="33753783" cy="7951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12C84E6-62D4-4356-8797-C7EB54972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8" y="2092236"/>
            <a:ext cx="33772767" cy="91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2">
            <a:extLst>
              <a:ext uri="{FF2B5EF4-FFF2-40B4-BE49-F238E27FC236}">
                <a16:creationId xmlns:a16="http://schemas.microsoft.com/office/drawing/2014/main" id="{F8A73589-A766-4993-9633-8052E45986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6279" y="1488514"/>
            <a:ext cx="30605959" cy="830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99CFE647-E180-47E3-B148-9943547EE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7736" y="1838854"/>
            <a:ext cx="31196337" cy="1014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1" name="Rectangle 2">
            <a:extLst>
              <a:ext uri="{FF2B5EF4-FFF2-40B4-BE49-F238E27FC236}">
                <a16:creationId xmlns:a16="http://schemas.microsoft.com/office/drawing/2014/main" id="{97308F50-5307-4DAA-9B7F-85F1A9673B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7" y="1635036"/>
            <a:ext cx="29812891" cy="7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8" name="Rectangle 2">
            <a:extLst>
              <a:ext uri="{FF2B5EF4-FFF2-40B4-BE49-F238E27FC236}">
                <a16:creationId xmlns:a16="http://schemas.microsoft.com/office/drawing/2014/main" id="{426A2A3A-755C-4983-8413-6CD35B646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757" y="-170388"/>
            <a:ext cx="33018021" cy="75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9" name="Rectangle 2">
            <a:extLst>
              <a:ext uri="{FF2B5EF4-FFF2-40B4-BE49-F238E27FC236}">
                <a16:creationId xmlns:a16="http://schemas.microsoft.com/office/drawing/2014/main" id="{F854C34F-6326-4DDA-B72B-9C0F8CE375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4999" y="2210998"/>
            <a:ext cx="31419579" cy="11408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0" name="Rectangle 4">
            <a:extLst>
              <a:ext uri="{FF2B5EF4-FFF2-40B4-BE49-F238E27FC236}">
                <a16:creationId xmlns:a16="http://schemas.microsoft.com/office/drawing/2014/main" id="{FA681266-A812-4E71-A74D-724AD98697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9614" y="4564100"/>
            <a:ext cx="49569105" cy="16370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1" name="Rectangle 6">
            <a:extLst>
              <a:ext uri="{FF2B5EF4-FFF2-40B4-BE49-F238E27FC236}">
                <a16:creationId xmlns:a16="http://schemas.microsoft.com/office/drawing/2014/main" id="{1084B9B6-A69F-4B86-96D0-CA587AA6C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19FDFAB6-35EE-4DEF-BCE1-627C34E560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219" y="2953146"/>
            <a:ext cx="6465428" cy="4784417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5B240FF2-B809-43AC-B9B4-FE5006CE5D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30171" y="3014035"/>
            <a:ext cx="6050960" cy="4264834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B84C14C6-C930-49B8-AEC3-AE85EDADF943}"/>
              </a:ext>
            </a:extLst>
          </p:cNvPr>
          <p:cNvSpPr txBox="1"/>
          <p:nvPr/>
        </p:nvSpPr>
        <p:spPr>
          <a:xfrm>
            <a:off x="14554200" y="353080"/>
            <a:ext cx="2819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20173116 </a:t>
            </a:r>
            <a:r>
              <a:rPr lang="ko-KR" altLang="en-US" sz="2800" b="1" dirty="0"/>
              <a:t>신휘정</a:t>
            </a:r>
          </a:p>
        </p:txBody>
      </p:sp>
    </p:spTree>
    <p:extLst>
      <p:ext uri="{BB962C8B-B14F-4D97-AF65-F5344CB8AC3E}">
        <p14:creationId xmlns:p14="http://schemas.microsoft.com/office/powerpoint/2010/main" val="318583266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64869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메일 북마크 취소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9DE0C344-FB0C-4FF8-ABAA-914AC7C6FA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0649" y="2549436"/>
            <a:ext cx="25195557" cy="9094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0A7E180A-8581-4D7B-836C-7A90FE1AF9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2469175"/>
            <a:ext cx="37805398" cy="9716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44D3FEFD-20E8-4A41-83E1-5E646B794C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0499" y="1535263"/>
            <a:ext cx="36497145" cy="8907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7D3B5894-2D8D-4BEA-8A1A-890AB5C9A1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3547" y="1945714"/>
            <a:ext cx="34969777" cy="8317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D87E8E62-2DF6-4C09-862A-A733EFA3C5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0999" y="1855964"/>
            <a:ext cx="33753783" cy="7951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12C84E6-62D4-4356-8797-C7EB54972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8" y="2092236"/>
            <a:ext cx="33772767" cy="91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2">
            <a:extLst>
              <a:ext uri="{FF2B5EF4-FFF2-40B4-BE49-F238E27FC236}">
                <a16:creationId xmlns:a16="http://schemas.microsoft.com/office/drawing/2014/main" id="{F8A73589-A766-4993-9633-8052E45986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6279" y="1488514"/>
            <a:ext cx="30605959" cy="830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99CFE647-E180-47E3-B148-9943547EE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7736" y="1838854"/>
            <a:ext cx="31196337" cy="1014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1" name="Rectangle 2">
            <a:extLst>
              <a:ext uri="{FF2B5EF4-FFF2-40B4-BE49-F238E27FC236}">
                <a16:creationId xmlns:a16="http://schemas.microsoft.com/office/drawing/2014/main" id="{97308F50-5307-4DAA-9B7F-85F1A9673B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7" y="1635036"/>
            <a:ext cx="29812891" cy="7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8" name="Rectangle 2">
            <a:extLst>
              <a:ext uri="{FF2B5EF4-FFF2-40B4-BE49-F238E27FC236}">
                <a16:creationId xmlns:a16="http://schemas.microsoft.com/office/drawing/2014/main" id="{426A2A3A-755C-4983-8413-6CD35B646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757" y="-170388"/>
            <a:ext cx="33018021" cy="75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9" name="Rectangle 2">
            <a:extLst>
              <a:ext uri="{FF2B5EF4-FFF2-40B4-BE49-F238E27FC236}">
                <a16:creationId xmlns:a16="http://schemas.microsoft.com/office/drawing/2014/main" id="{F854C34F-6326-4DDA-B72B-9C0F8CE375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4999" y="2210998"/>
            <a:ext cx="31419579" cy="11408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0" name="Rectangle 4">
            <a:extLst>
              <a:ext uri="{FF2B5EF4-FFF2-40B4-BE49-F238E27FC236}">
                <a16:creationId xmlns:a16="http://schemas.microsoft.com/office/drawing/2014/main" id="{FA681266-A812-4E71-A74D-724AD98697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9614" y="4564100"/>
            <a:ext cx="49569105" cy="16370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1" name="Rectangle 6">
            <a:extLst>
              <a:ext uri="{FF2B5EF4-FFF2-40B4-BE49-F238E27FC236}">
                <a16:creationId xmlns:a16="http://schemas.microsoft.com/office/drawing/2014/main" id="{1084B9B6-A69F-4B86-96D0-CA587AA6C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FCB91A74-715F-4E3A-BA3C-662C01677D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0231" y="2645707"/>
            <a:ext cx="6138585" cy="4326593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330784E4-D9C5-4C1F-B791-037C48F26C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39615" y="2658347"/>
            <a:ext cx="6138585" cy="4542553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F81B8307-B115-43D4-837A-DA67FC553AD7}"/>
              </a:ext>
            </a:extLst>
          </p:cNvPr>
          <p:cNvSpPr txBox="1"/>
          <p:nvPr/>
        </p:nvSpPr>
        <p:spPr>
          <a:xfrm>
            <a:off x="14554200" y="353080"/>
            <a:ext cx="2819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20173116 </a:t>
            </a:r>
            <a:r>
              <a:rPr lang="ko-KR" altLang="en-US" sz="2800" b="1" dirty="0"/>
              <a:t>신휘정</a:t>
            </a:r>
          </a:p>
        </p:txBody>
      </p:sp>
    </p:spTree>
    <p:extLst>
      <p:ext uri="{BB962C8B-B14F-4D97-AF65-F5344CB8AC3E}">
        <p14:creationId xmlns:p14="http://schemas.microsoft.com/office/powerpoint/2010/main" val="214178334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64869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메일 북마크 삭제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9DE0C344-FB0C-4FF8-ABAA-914AC7C6FA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0649" y="2549436"/>
            <a:ext cx="25195557" cy="9094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0A7E180A-8581-4D7B-836C-7A90FE1AF9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2469175"/>
            <a:ext cx="37805398" cy="9716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44D3FEFD-20E8-4A41-83E1-5E646B794C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0499" y="1535263"/>
            <a:ext cx="36497145" cy="8907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7D3B5894-2D8D-4BEA-8A1A-890AB5C9A1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3547" y="1945714"/>
            <a:ext cx="34969777" cy="8317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D87E8E62-2DF6-4C09-862A-A733EFA3C5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0999" y="1855964"/>
            <a:ext cx="33753783" cy="7951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12C84E6-62D4-4356-8797-C7EB54972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8" y="2092236"/>
            <a:ext cx="33772767" cy="91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2">
            <a:extLst>
              <a:ext uri="{FF2B5EF4-FFF2-40B4-BE49-F238E27FC236}">
                <a16:creationId xmlns:a16="http://schemas.microsoft.com/office/drawing/2014/main" id="{F8A73589-A766-4993-9633-8052E45986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6279" y="1488514"/>
            <a:ext cx="30605959" cy="830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99CFE647-E180-47E3-B148-9943547EE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7736" y="1838854"/>
            <a:ext cx="31196337" cy="1014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1" name="Rectangle 2">
            <a:extLst>
              <a:ext uri="{FF2B5EF4-FFF2-40B4-BE49-F238E27FC236}">
                <a16:creationId xmlns:a16="http://schemas.microsoft.com/office/drawing/2014/main" id="{97308F50-5307-4DAA-9B7F-85F1A9673B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7" y="1635036"/>
            <a:ext cx="29812891" cy="7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8" name="Rectangle 2">
            <a:extLst>
              <a:ext uri="{FF2B5EF4-FFF2-40B4-BE49-F238E27FC236}">
                <a16:creationId xmlns:a16="http://schemas.microsoft.com/office/drawing/2014/main" id="{426A2A3A-755C-4983-8413-6CD35B646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757" y="-170388"/>
            <a:ext cx="33018021" cy="75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9" name="Rectangle 2">
            <a:extLst>
              <a:ext uri="{FF2B5EF4-FFF2-40B4-BE49-F238E27FC236}">
                <a16:creationId xmlns:a16="http://schemas.microsoft.com/office/drawing/2014/main" id="{F854C34F-6326-4DDA-B72B-9C0F8CE375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4999" y="2210998"/>
            <a:ext cx="31419579" cy="11408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0" name="Rectangle 4">
            <a:extLst>
              <a:ext uri="{FF2B5EF4-FFF2-40B4-BE49-F238E27FC236}">
                <a16:creationId xmlns:a16="http://schemas.microsoft.com/office/drawing/2014/main" id="{FA681266-A812-4E71-A74D-724AD98697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9614" y="4564100"/>
            <a:ext cx="49569105" cy="16370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1" name="Rectangle 6">
            <a:extLst>
              <a:ext uri="{FF2B5EF4-FFF2-40B4-BE49-F238E27FC236}">
                <a16:creationId xmlns:a16="http://schemas.microsoft.com/office/drawing/2014/main" id="{1084B9B6-A69F-4B86-96D0-CA587AA6C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476A19CC-14F6-4AD0-A77F-5DFCECC2BB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1981100"/>
            <a:ext cx="15087600" cy="7255869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13E534BA-562F-4B7F-82F1-C64BEDABF9D6}"/>
              </a:ext>
            </a:extLst>
          </p:cNvPr>
          <p:cNvSpPr txBox="1"/>
          <p:nvPr/>
        </p:nvSpPr>
        <p:spPr>
          <a:xfrm>
            <a:off x="14554200" y="353080"/>
            <a:ext cx="2819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20173116 </a:t>
            </a:r>
            <a:r>
              <a:rPr lang="ko-KR" altLang="en-US" sz="2800" b="1" dirty="0"/>
              <a:t>신휘정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3C51E053-C041-4832-B0B4-3D17F6251355}"/>
              </a:ext>
            </a:extLst>
          </p:cNvPr>
          <p:cNvSpPr/>
          <p:nvPr/>
        </p:nvSpPr>
        <p:spPr>
          <a:xfrm>
            <a:off x="9712020" y="1576523"/>
            <a:ext cx="5562600" cy="2353102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99537A7-15A9-4028-AF49-4492776337DE}"/>
              </a:ext>
            </a:extLst>
          </p:cNvPr>
          <p:cNvSpPr/>
          <p:nvPr/>
        </p:nvSpPr>
        <p:spPr>
          <a:xfrm>
            <a:off x="14706600" y="4533900"/>
            <a:ext cx="1676400" cy="32119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err="1">
                <a:solidFill>
                  <a:schemeClr val="tx1"/>
                </a:solidFill>
                <a:latin typeface="Malgun Gothic Semilight" panose="020B0503020000020004" pitchFamily="34" charset="-127"/>
                <a:ea typeface="Malgun Gothic Semilight" panose="020B0503020000020004" pitchFamily="34" charset="-127"/>
                <a:cs typeface="Malgun Gothic Semilight" panose="020B0503020000020004" pitchFamily="34" charset="-127"/>
              </a:rPr>
              <a:t>deleteMsgId</a:t>
            </a:r>
            <a:endParaRPr lang="ko-KR" altLang="en-US" sz="2000" dirty="0">
              <a:solidFill>
                <a:schemeClr val="tx1"/>
              </a:solidFill>
              <a:latin typeface="Malgun Gothic Semilight" panose="020B0503020000020004" pitchFamily="34" charset="-127"/>
              <a:ea typeface="Malgun Gothic Semilight" panose="020B0503020000020004" pitchFamily="34" charset="-127"/>
              <a:cs typeface="Malgun Gothic Semi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494108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588321" y="216093"/>
            <a:ext cx="5657066" cy="109711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62444" y="965289"/>
            <a:ext cx="3788625" cy="408869"/>
            <a:chOff x="462444" y="965289"/>
            <a:chExt cx="3788625" cy="40886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2444" y="965289"/>
              <a:ext cx="3788625" cy="408869"/>
            </a:xfrm>
            <a:prstGeom prst="rect">
              <a:avLst/>
            </a:prstGeom>
          </p:spPr>
        </p:pic>
      </p:grpSp>
      <p:grpSp>
        <p:nvGrpSpPr>
          <p:cNvPr id="8" name="그룹 1002">
            <a:extLst>
              <a:ext uri="{FF2B5EF4-FFF2-40B4-BE49-F238E27FC236}">
                <a16:creationId xmlns:a16="http://schemas.microsoft.com/office/drawing/2014/main" id="{EC8447DA-3B10-4770-AD36-6E49E30170F7}"/>
              </a:ext>
            </a:extLst>
          </p:cNvPr>
          <p:cNvGrpSpPr/>
          <p:nvPr/>
        </p:nvGrpSpPr>
        <p:grpSpPr>
          <a:xfrm>
            <a:off x="3282502" y="2476500"/>
            <a:ext cx="11722995" cy="6211200"/>
            <a:chOff x="3905982" y="2580499"/>
            <a:chExt cx="10103013" cy="5124717"/>
          </a:xfrm>
        </p:grpSpPr>
        <p:pic>
          <p:nvPicPr>
            <p:cNvPr id="9" name="Object 6">
              <a:extLst>
                <a:ext uri="{FF2B5EF4-FFF2-40B4-BE49-F238E27FC236}">
                  <a16:creationId xmlns:a16="http://schemas.microsoft.com/office/drawing/2014/main" id="{61407CE0-F3E1-4C22-A45C-97527B46262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05982" y="2580499"/>
              <a:ext cx="10103013" cy="5124717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4FCD5C06-4840-462A-99C5-D1EC0A30C0F5}"/>
              </a:ext>
            </a:extLst>
          </p:cNvPr>
          <p:cNvSpPr txBox="1"/>
          <p:nvPr/>
        </p:nvSpPr>
        <p:spPr>
          <a:xfrm>
            <a:off x="990600" y="1531746"/>
            <a:ext cx="9439274" cy="5376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just" fontAlgn="base" latinLnBrk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altLang="ko-KR" sz="2400" kern="0" spc="0" dirty="0">
                <a:solidFill>
                  <a:srgbClr val="002060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/opt/james-2.3.2/apps/</a:t>
            </a:r>
            <a:r>
              <a:rPr lang="en-US" altLang="ko-KR" sz="2400" kern="0" spc="0" dirty="0" err="1">
                <a:solidFill>
                  <a:srgbClr val="002060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james</a:t>
            </a:r>
            <a:r>
              <a:rPr lang="en-US" altLang="ko-KR" sz="2400" kern="0" spc="0" dirty="0">
                <a:solidFill>
                  <a:srgbClr val="002060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/SAR-INF/</a:t>
            </a:r>
            <a:r>
              <a:rPr lang="ko-KR" altLang="en-US" sz="2400" kern="0" spc="0" dirty="0">
                <a:solidFill>
                  <a:srgbClr val="002060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경로의 </a:t>
            </a:r>
            <a:r>
              <a:rPr lang="en-US" altLang="ko-KR" sz="2400" kern="0" spc="0" dirty="0">
                <a:solidFill>
                  <a:srgbClr val="002060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config.xml</a:t>
            </a:r>
            <a:r>
              <a:rPr lang="ko-KR" altLang="en-US" sz="2400" kern="0" spc="0" dirty="0">
                <a:solidFill>
                  <a:srgbClr val="002060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수정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5AC22A6-D8B3-472C-A81F-7F892B8D021E}"/>
              </a:ext>
            </a:extLst>
          </p:cNvPr>
          <p:cNvSpPr txBox="1"/>
          <p:nvPr/>
        </p:nvSpPr>
        <p:spPr>
          <a:xfrm>
            <a:off x="14554200" y="353080"/>
            <a:ext cx="2819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20173116 </a:t>
            </a:r>
            <a:r>
              <a:rPr lang="ko-KR" altLang="en-US" sz="2800" b="1" dirty="0"/>
              <a:t>신휘정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64869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메일 북마크 삭제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9DE0C344-FB0C-4FF8-ABAA-914AC7C6FA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0649" y="2549436"/>
            <a:ext cx="25195557" cy="9094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0A7E180A-8581-4D7B-836C-7A90FE1AF9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2469175"/>
            <a:ext cx="37805398" cy="9716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44D3FEFD-20E8-4A41-83E1-5E646B794C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0499" y="1535263"/>
            <a:ext cx="36497145" cy="8907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7D3B5894-2D8D-4BEA-8A1A-890AB5C9A1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3547" y="1945714"/>
            <a:ext cx="34969777" cy="8317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D87E8E62-2DF6-4C09-862A-A733EFA3C5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0999" y="1855964"/>
            <a:ext cx="33753783" cy="7951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12C84E6-62D4-4356-8797-C7EB54972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8" y="2092236"/>
            <a:ext cx="33772767" cy="91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2">
            <a:extLst>
              <a:ext uri="{FF2B5EF4-FFF2-40B4-BE49-F238E27FC236}">
                <a16:creationId xmlns:a16="http://schemas.microsoft.com/office/drawing/2014/main" id="{F8A73589-A766-4993-9633-8052E45986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6279" y="1488514"/>
            <a:ext cx="30605959" cy="830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99CFE647-E180-47E3-B148-9943547EE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7736" y="1838854"/>
            <a:ext cx="31196337" cy="1014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1" name="Rectangle 2">
            <a:extLst>
              <a:ext uri="{FF2B5EF4-FFF2-40B4-BE49-F238E27FC236}">
                <a16:creationId xmlns:a16="http://schemas.microsoft.com/office/drawing/2014/main" id="{97308F50-5307-4DAA-9B7F-85F1A9673B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7" y="1635036"/>
            <a:ext cx="29812891" cy="7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8" name="Rectangle 2">
            <a:extLst>
              <a:ext uri="{FF2B5EF4-FFF2-40B4-BE49-F238E27FC236}">
                <a16:creationId xmlns:a16="http://schemas.microsoft.com/office/drawing/2014/main" id="{426A2A3A-755C-4983-8413-6CD35B646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757" y="-170388"/>
            <a:ext cx="33018021" cy="75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9" name="Rectangle 2">
            <a:extLst>
              <a:ext uri="{FF2B5EF4-FFF2-40B4-BE49-F238E27FC236}">
                <a16:creationId xmlns:a16="http://schemas.microsoft.com/office/drawing/2014/main" id="{F854C34F-6326-4DDA-B72B-9C0F8CE375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4999" y="2210998"/>
            <a:ext cx="31419579" cy="11408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0" name="Rectangle 4">
            <a:extLst>
              <a:ext uri="{FF2B5EF4-FFF2-40B4-BE49-F238E27FC236}">
                <a16:creationId xmlns:a16="http://schemas.microsoft.com/office/drawing/2014/main" id="{FA681266-A812-4E71-A74D-724AD98697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9614" y="4564100"/>
            <a:ext cx="49569105" cy="16370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1" name="Rectangle 6">
            <a:extLst>
              <a:ext uri="{FF2B5EF4-FFF2-40B4-BE49-F238E27FC236}">
                <a16:creationId xmlns:a16="http://schemas.microsoft.com/office/drawing/2014/main" id="{1084B9B6-A69F-4B86-96D0-CA587AA6C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FE89C3F8-0494-4849-B38E-6926AA73DD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2945383"/>
            <a:ext cx="16112631" cy="5393209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F1647188-AC68-4F37-92CA-3623414A09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9400" y="1586328"/>
            <a:ext cx="8572498" cy="2718109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F4BBF4C3-DB5A-406B-971E-2E079F6533FA}"/>
              </a:ext>
            </a:extLst>
          </p:cNvPr>
          <p:cNvSpPr txBox="1"/>
          <p:nvPr/>
        </p:nvSpPr>
        <p:spPr>
          <a:xfrm>
            <a:off x="14554200" y="353080"/>
            <a:ext cx="2819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20173116 </a:t>
            </a:r>
            <a:r>
              <a:rPr lang="ko-KR" altLang="en-US" sz="2800" b="1" dirty="0"/>
              <a:t>신휘정</a:t>
            </a:r>
          </a:p>
        </p:txBody>
      </p:sp>
    </p:spTree>
    <p:extLst>
      <p:ext uri="{BB962C8B-B14F-4D97-AF65-F5344CB8AC3E}">
        <p14:creationId xmlns:p14="http://schemas.microsoft.com/office/powerpoint/2010/main" val="130504941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64869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메일 북마크 불러오기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9DE0C344-FB0C-4FF8-ABAA-914AC7C6FA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0649" y="2549436"/>
            <a:ext cx="25195557" cy="9094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0A7E180A-8581-4D7B-836C-7A90FE1AF9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2469175"/>
            <a:ext cx="37805398" cy="9716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44D3FEFD-20E8-4A41-83E1-5E646B794C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0499" y="1535263"/>
            <a:ext cx="36497145" cy="8907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7D3B5894-2D8D-4BEA-8A1A-890AB5C9A1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3547" y="1945714"/>
            <a:ext cx="34969777" cy="8317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D87E8E62-2DF6-4C09-862A-A733EFA3C5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0999" y="1855964"/>
            <a:ext cx="33753783" cy="7951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12C84E6-62D4-4356-8797-C7EB54972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8" y="2092236"/>
            <a:ext cx="33772767" cy="91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2">
            <a:extLst>
              <a:ext uri="{FF2B5EF4-FFF2-40B4-BE49-F238E27FC236}">
                <a16:creationId xmlns:a16="http://schemas.microsoft.com/office/drawing/2014/main" id="{F8A73589-A766-4993-9633-8052E45986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6279" y="1488514"/>
            <a:ext cx="30605959" cy="830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99CFE647-E180-47E3-B148-9943547EE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7736" y="1838854"/>
            <a:ext cx="31196337" cy="1014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1" name="Rectangle 2">
            <a:extLst>
              <a:ext uri="{FF2B5EF4-FFF2-40B4-BE49-F238E27FC236}">
                <a16:creationId xmlns:a16="http://schemas.microsoft.com/office/drawing/2014/main" id="{97308F50-5307-4DAA-9B7F-85F1A9673B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7" y="1635036"/>
            <a:ext cx="29812891" cy="7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8" name="Rectangle 2">
            <a:extLst>
              <a:ext uri="{FF2B5EF4-FFF2-40B4-BE49-F238E27FC236}">
                <a16:creationId xmlns:a16="http://schemas.microsoft.com/office/drawing/2014/main" id="{426A2A3A-755C-4983-8413-6CD35B646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757" y="-170388"/>
            <a:ext cx="33018021" cy="75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9" name="Rectangle 2">
            <a:extLst>
              <a:ext uri="{FF2B5EF4-FFF2-40B4-BE49-F238E27FC236}">
                <a16:creationId xmlns:a16="http://schemas.microsoft.com/office/drawing/2014/main" id="{F854C34F-6326-4DDA-B72B-9C0F8CE375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4999" y="2210998"/>
            <a:ext cx="31419579" cy="11408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0" name="Rectangle 4">
            <a:extLst>
              <a:ext uri="{FF2B5EF4-FFF2-40B4-BE49-F238E27FC236}">
                <a16:creationId xmlns:a16="http://schemas.microsoft.com/office/drawing/2014/main" id="{FA681266-A812-4E71-A74D-724AD98697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9614" y="4564100"/>
            <a:ext cx="49569105" cy="16370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1" name="Rectangle 6">
            <a:extLst>
              <a:ext uri="{FF2B5EF4-FFF2-40B4-BE49-F238E27FC236}">
                <a16:creationId xmlns:a16="http://schemas.microsoft.com/office/drawing/2014/main" id="{1084B9B6-A69F-4B86-96D0-CA587AA6C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8" name="_x454332472">
            <a:extLst>
              <a:ext uri="{FF2B5EF4-FFF2-40B4-BE49-F238E27FC236}">
                <a16:creationId xmlns:a16="http://schemas.microsoft.com/office/drawing/2014/main" id="{42FBB269-D876-4D00-AD62-059883DC51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219" y="2389607"/>
            <a:ext cx="17479562" cy="5205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96B1D559-94B4-4691-84A7-695E51117DB2}"/>
              </a:ext>
            </a:extLst>
          </p:cNvPr>
          <p:cNvSpPr txBox="1"/>
          <p:nvPr/>
        </p:nvSpPr>
        <p:spPr>
          <a:xfrm>
            <a:off x="14554200" y="353080"/>
            <a:ext cx="2819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20173116 </a:t>
            </a:r>
            <a:r>
              <a:rPr lang="ko-KR" altLang="en-US" sz="2800" b="1" dirty="0"/>
              <a:t>신휘정</a:t>
            </a:r>
          </a:p>
        </p:txBody>
      </p:sp>
    </p:spTree>
    <p:extLst>
      <p:ext uri="{BB962C8B-B14F-4D97-AF65-F5344CB8AC3E}">
        <p14:creationId xmlns:p14="http://schemas.microsoft.com/office/powerpoint/2010/main" val="405541870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64869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스팸 메시지함 분석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9DE0C344-FB0C-4FF8-ABAA-914AC7C6FA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0649" y="2549436"/>
            <a:ext cx="25195557" cy="9094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0A7E180A-8581-4D7B-836C-7A90FE1AF9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2469175"/>
            <a:ext cx="37805398" cy="9716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22679" y="-765565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44D3FEFD-20E8-4A41-83E1-5E646B794C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0499" y="1535263"/>
            <a:ext cx="36497145" cy="8907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7D3B5894-2D8D-4BEA-8A1A-890AB5C9A1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3547" y="1945714"/>
            <a:ext cx="34969777" cy="8317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D87E8E62-2DF6-4C09-862A-A733EFA3C5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0999" y="1855964"/>
            <a:ext cx="33753783" cy="7951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12C84E6-62D4-4356-8797-C7EB54972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8" y="2092236"/>
            <a:ext cx="33772767" cy="91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2">
            <a:extLst>
              <a:ext uri="{FF2B5EF4-FFF2-40B4-BE49-F238E27FC236}">
                <a16:creationId xmlns:a16="http://schemas.microsoft.com/office/drawing/2014/main" id="{F8A73589-A766-4993-9633-8052E45986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6279" y="1488514"/>
            <a:ext cx="30605959" cy="830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99CFE647-E180-47E3-B148-9943547EE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7736" y="1838854"/>
            <a:ext cx="31196337" cy="1014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1" name="Rectangle 2">
            <a:extLst>
              <a:ext uri="{FF2B5EF4-FFF2-40B4-BE49-F238E27FC236}">
                <a16:creationId xmlns:a16="http://schemas.microsoft.com/office/drawing/2014/main" id="{97308F50-5307-4DAA-9B7F-85F1A9673B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7" y="1635036"/>
            <a:ext cx="29812891" cy="7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8" name="Rectangle 2">
            <a:extLst>
              <a:ext uri="{FF2B5EF4-FFF2-40B4-BE49-F238E27FC236}">
                <a16:creationId xmlns:a16="http://schemas.microsoft.com/office/drawing/2014/main" id="{426A2A3A-755C-4983-8413-6CD35B646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757" y="-170388"/>
            <a:ext cx="33018021" cy="75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9" name="Rectangle 2">
            <a:extLst>
              <a:ext uri="{FF2B5EF4-FFF2-40B4-BE49-F238E27FC236}">
                <a16:creationId xmlns:a16="http://schemas.microsoft.com/office/drawing/2014/main" id="{F854C34F-6326-4DDA-B72B-9C0F8CE375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4999" y="2210998"/>
            <a:ext cx="31419579" cy="11408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0" name="Rectangle 4">
            <a:extLst>
              <a:ext uri="{FF2B5EF4-FFF2-40B4-BE49-F238E27FC236}">
                <a16:creationId xmlns:a16="http://schemas.microsoft.com/office/drawing/2014/main" id="{FA681266-A812-4E71-A74D-724AD98697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9614" y="4564100"/>
            <a:ext cx="49569105" cy="16370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1" name="Rectangle 6">
            <a:extLst>
              <a:ext uri="{FF2B5EF4-FFF2-40B4-BE49-F238E27FC236}">
                <a16:creationId xmlns:a16="http://schemas.microsoft.com/office/drawing/2014/main" id="{1084B9B6-A69F-4B86-96D0-CA587AA6C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37" name="다이어그램 36">
            <a:extLst>
              <a:ext uri="{FF2B5EF4-FFF2-40B4-BE49-F238E27FC236}">
                <a16:creationId xmlns:a16="http://schemas.microsoft.com/office/drawing/2014/main" id="{F7EBEF0B-88DA-4998-AF1B-A8F665B5F34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96867170"/>
              </p:ext>
            </p:extLst>
          </p:nvPr>
        </p:nvGraphicFramePr>
        <p:xfrm>
          <a:off x="2093065" y="645415"/>
          <a:ext cx="14372035" cy="92523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8" name="TextBox 37">
            <a:extLst>
              <a:ext uri="{FF2B5EF4-FFF2-40B4-BE49-F238E27FC236}">
                <a16:creationId xmlns:a16="http://schemas.microsoft.com/office/drawing/2014/main" id="{157F5D5D-6A49-48C3-86FF-A04B2119083F}"/>
              </a:ext>
            </a:extLst>
          </p:cNvPr>
          <p:cNvSpPr txBox="1"/>
          <p:nvPr/>
        </p:nvSpPr>
        <p:spPr>
          <a:xfrm>
            <a:off x="14554200" y="295363"/>
            <a:ext cx="2819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20173116 </a:t>
            </a:r>
            <a:r>
              <a:rPr lang="ko-KR" altLang="en-US" sz="2800" b="1" dirty="0"/>
              <a:t>신휘정</a:t>
            </a:r>
          </a:p>
        </p:txBody>
      </p:sp>
    </p:spTree>
    <p:extLst>
      <p:ext uri="{BB962C8B-B14F-4D97-AF65-F5344CB8AC3E}">
        <p14:creationId xmlns:p14="http://schemas.microsoft.com/office/powerpoint/2010/main" val="333424117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64869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스팸단어 및 이메일 추가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9DE0C344-FB0C-4FF8-ABAA-914AC7C6FA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0649" y="2549436"/>
            <a:ext cx="25195557" cy="9094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0A7E180A-8581-4D7B-836C-7A90FE1AF9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2469175"/>
            <a:ext cx="37805398" cy="9716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22679" y="-765565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44D3FEFD-20E8-4A41-83E1-5E646B794C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0499" y="1535263"/>
            <a:ext cx="36497145" cy="8907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7D3B5894-2D8D-4BEA-8A1A-890AB5C9A1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3547" y="1945714"/>
            <a:ext cx="34969777" cy="8317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D87E8E62-2DF6-4C09-862A-A733EFA3C5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0999" y="1855964"/>
            <a:ext cx="33753783" cy="7951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12C84E6-62D4-4356-8797-C7EB54972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8" y="2092236"/>
            <a:ext cx="33772767" cy="91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2">
            <a:extLst>
              <a:ext uri="{FF2B5EF4-FFF2-40B4-BE49-F238E27FC236}">
                <a16:creationId xmlns:a16="http://schemas.microsoft.com/office/drawing/2014/main" id="{F8A73589-A766-4993-9633-8052E45986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6279" y="1488514"/>
            <a:ext cx="30605959" cy="830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99CFE647-E180-47E3-B148-9943547EE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7736" y="1838854"/>
            <a:ext cx="31196337" cy="1014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1" name="Rectangle 2">
            <a:extLst>
              <a:ext uri="{FF2B5EF4-FFF2-40B4-BE49-F238E27FC236}">
                <a16:creationId xmlns:a16="http://schemas.microsoft.com/office/drawing/2014/main" id="{97308F50-5307-4DAA-9B7F-85F1A9673B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7" y="1635036"/>
            <a:ext cx="29812891" cy="7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8" name="Rectangle 2">
            <a:extLst>
              <a:ext uri="{FF2B5EF4-FFF2-40B4-BE49-F238E27FC236}">
                <a16:creationId xmlns:a16="http://schemas.microsoft.com/office/drawing/2014/main" id="{426A2A3A-755C-4983-8413-6CD35B646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757" y="-170388"/>
            <a:ext cx="33018021" cy="75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9" name="Rectangle 2">
            <a:extLst>
              <a:ext uri="{FF2B5EF4-FFF2-40B4-BE49-F238E27FC236}">
                <a16:creationId xmlns:a16="http://schemas.microsoft.com/office/drawing/2014/main" id="{F854C34F-6326-4DDA-B72B-9C0F8CE375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4999" y="2210998"/>
            <a:ext cx="31419579" cy="11408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0" name="Rectangle 4">
            <a:extLst>
              <a:ext uri="{FF2B5EF4-FFF2-40B4-BE49-F238E27FC236}">
                <a16:creationId xmlns:a16="http://schemas.microsoft.com/office/drawing/2014/main" id="{FA681266-A812-4E71-A74D-724AD98697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9614" y="4564100"/>
            <a:ext cx="49569105" cy="16370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1" name="Rectangle 6">
            <a:extLst>
              <a:ext uri="{FF2B5EF4-FFF2-40B4-BE49-F238E27FC236}">
                <a16:creationId xmlns:a16="http://schemas.microsoft.com/office/drawing/2014/main" id="{1084B9B6-A69F-4B86-96D0-CA587AA6C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ACEB0F8-5780-4D78-A8DB-58FD211BCB90}"/>
              </a:ext>
            </a:extLst>
          </p:cNvPr>
          <p:cNvSpPr txBox="1"/>
          <p:nvPr/>
        </p:nvSpPr>
        <p:spPr>
          <a:xfrm>
            <a:off x="14554200" y="353080"/>
            <a:ext cx="2819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20173116 </a:t>
            </a:r>
            <a:r>
              <a:rPr lang="ko-KR" altLang="en-US" sz="2800" b="1" dirty="0"/>
              <a:t>신휘정</a:t>
            </a: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0EE801FE-DF15-46BC-B896-C669A6159C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7692" y="2253526"/>
            <a:ext cx="15179107" cy="7002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40830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64869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스팸단어 및 이메일 삭제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9DE0C344-FB0C-4FF8-ABAA-914AC7C6FA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0649" y="2549436"/>
            <a:ext cx="25195557" cy="9094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0A7E180A-8581-4D7B-836C-7A90FE1AF9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2469175"/>
            <a:ext cx="37805398" cy="9716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22679" y="-765565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44D3FEFD-20E8-4A41-83E1-5E646B794C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0499" y="1535263"/>
            <a:ext cx="36497145" cy="8907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7D3B5894-2D8D-4BEA-8A1A-890AB5C9A1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3547" y="1945714"/>
            <a:ext cx="34969777" cy="8317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D87E8E62-2DF6-4C09-862A-A733EFA3C5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0999" y="1855964"/>
            <a:ext cx="33753783" cy="7951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12C84E6-62D4-4356-8797-C7EB54972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8" y="2092236"/>
            <a:ext cx="33772767" cy="91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2">
            <a:extLst>
              <a:ext uri="{FF2B5EF4-FFF2-40B4-BE49-F238E27FC236}">
                <a16:creationId xmlns:a16="http://schemas.microsoft.com/office/drawing/2014/main" id="{F8A73589-A766-4993-9633-8052E45986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6279" y="1488514"/>
            <a:ext cx="30605959" cy="830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99CFE647-E180-47E3-B148-9943547EE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7736" y="1838854"/>
            <a:ext cx="31196337" cy="1014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1" name="Rectangle 2">
            <a:extLst>
              <a:ext uri="{FF2B5EF4-FFF2-40B4-BE49-F238E27FC236}">
                <a16:creationId xmlns:a16="http://schemas.microsoft.com/office/drawing/2014/main" id="{97308F50-5307-4DAA-9B7F-85F1A9673B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7" y="1635036"/>
            <a:ext cx="29812891" cy="7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8" name="Rectangle 2">
            <a:extLst>
              <a:ext uri="{FF2B5EF4-FFF2-40B4-BE49-F238E27FC236}">
                <a16:creationId xmlns:a16="http://schemas.microsoft.com/office/drawing/2014/main" id="{426A2A3A-755C-4983-8413-6CD35B646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757" y="-170388"/>
            <a:ext cx="33018021" cy="75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9" name="Rectangle 2">
            <a:extLst>
              <a:ext uri="{FF2B5EF4-FFF2-40B4-BE49-F238E27FC236}">
                <a16:creationId xmlns:a16="http://schemas.microsoft.com/office/drawing/2014/main" id="{F854C34F-6326-4DDA-B72B-9C0F8CE375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4999" y="2210998"/>
            <a:ext cx="31419579" cy="11408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0" name="Rectangle 4">
            <a:extLst>
              <a:ext uri="{FF2B5EF4-FFF2-40B4-BE49-F238E27FC236}">
                <a16:creationId xmlns:a16="http://schemas.microsoft.com/office/drawing/2014/main" id="{FA681266-A812-4E71-A74D-724AD98697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9614" y="4564100"/>
            <a:ext cx="49569105" cy="16370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1" name="Rectangle 6">
            <a:extLst>
              <a:ext uri="{FF2B5EF4-FFF2-40B4-BE49-F238E27FC236}">
                <a16:creationId xmlns:a16="http://schemas.microsoft.com/office/drawing/2014/main" id="{1084B9B6-A69F-4B86-96D0-CA587AA6C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8" name="_x590016216">
            <a:extLst>
              <a:ext uri="{FF2B5EF4-FFF2-40B4-BE49-F238E27FC236}">
                <a16:creationId xmlns:a16="http://schemas.microsoft.com/office/drawing/2014/main" id="{ED53A77C-8A90-47B1-A026-2D959CE748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398" y="2264817"/>
            <a:ext cx="16133362" cy="647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C8765604-99B5-4849-A63F-F857C2CE17F9}"/>
              </a:ext>
            </a:extLst>
          </p:cNvPr>
          <p:cNvSpPr txBox="1"/>
          <p:nvPr/>
        </p:nvSpPr>
        <p:spPr>
          <a:xfrm>
            <a:off x="14554200" y="353080"/>
            <a:ext cx="2819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20173116 </a:t>
            </a:r>
            <a:r>
              <a:rPr lang="ko-KR" altLang="en-US" sz="2800" b="1" dirty="0"/>
              <a:t>신휘정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32C12A2-1A94-4CD7-8C93-8169755B22F6}"/>
              </a:ext>
            </a:extLst>
          </p:cNvPr>
          <p:cNvSpPr/>
          <p:nvPr/>
        </p:nvSpPr>
        <p:spPr>
          <a:xfrm>
            <a:off x="10972800" y="5989605"/>
            <a:ext cx="5562600" cy="2353102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710517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74013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스팸단어 및 이메일 추가</a:t>
            </a:r>
            <a:endParaRPr lang="en-US" altLang="ko-KR" sz="4400">
              <a:solidFill>
                <a:schemeClr val="tx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12C84E6-62D4-4356-8797-C7EB54972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8" y="2092236"/>
            <a:ext cx="33772767" cy="91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99CFE647-E180-47E3-B148-9943547EE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7736" y="1838854"/>
            <a:ext cx="31196337" cy="1014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8" name="Rectangle 2">
            <a:extLst>
              <a:ext uri="{FF2B5EF4-FFF2-40B4-BE49-F238E27FC236}">
                <a16:creationId xmlns:a16="http://schemas.microsoft.com/office/drawing/2014/main" id="{426A2A3A-755C-4983-8413-6CD35B646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757" y="-170388"/>
            <a:ext cx="33018021" cy="75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0" name="Rectangle 4">
            <a:extLst>
              <a:ext uri="{FF2B5EF4-FFF2-40B4-BE49-F238E27FC236}">
                <a16:creationId xmlns:a16="http://schemas.microsoft.com/office/drawing/2014/main" id="{FA681266-A812-4E71-A74D-724AD98697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9614" y="4564100"/>
            <a:ext cx="49569105" cy="16370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1" name="Rectangle 6">
            <a:extLst>
              <a:ext uri="{FF2B5EF4-FFF2-40B4-BE49-F238E27FC236}">
                <a16:creationId xmlns:a16="http://schemas.microsoft.com/office/drawing/2014/main" id="{1084B9B6-A69F-4B86-96D0-CA587AA6C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3" name="Rectangle 4">
            <a:extLst>
              <a:ext uri="{FF2B5EF4-FFF2-40B4-BE49-F238E27FC236}">
                <a16:creationId xmlns:a16="http://schemas.microsoft.com/office/drawing/2014/main" id="{C64DE9AE-2D03-498F-806E-F1FC312ED5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0784" y="5501953"/>
            <a:ext cx="31629835" cy="1235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0" name="Rectangle 2">
            <a:extLst>
              <a:ext uri="{FF2B5EF4-FFF2-40B4-BE49-F238E27FC236}">
                <a16:creationId xmlns:a16="http://schemas.microsoft.com/office/drawing/2014/main" id="{F159CF0D-27EF-4D52-B2D4-D1EAA0F47F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8700" y="2816758"/>
            <a:ext cx="27477952" cy="1144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3A4244D-AC42-4477-A6DE-A989455FA6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8859" y="751287"/>
            <a:ext cx="29746221" cy="670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FDB44889-918E-4966-BF35-CCB2AB6F1A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1878478"/>
            <a:ext cx="32790310" cy="858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E596061-2C94-479D-98B4-3659D87567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D86E414E-007A-4F7C-9FF1-FD1CAC9E4A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5095" y="2964008"/>
            <a:ext cx="29904412" cy="1054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4">
            <a:extLst>
              <a:ext uri="{FF2B5EF4-FFF2-40B4-BE49-F238E27FC236}">
                <a16:creationId xmlns:a16="http://schemas.microsoft.com/office/drawing/2014/main" id="{C8BB9DBD-B5C3-44CF-9192-49ADC651BA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0200" y="5138369"/>
            <a:ext cx="44911912" cy="11709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67104211-445F-4182-A680-DD542410A9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1" name="Rectangle 2">
            <a:extLst>
              <a:ext uri="{FF2B5EF4-FFF2-40B4-BE49-F238E27FC236}">
                <a16:creationId xmlns:a16="http://schemas.microsoft.com/office/drawing/2014/main" id="{A0FAD76C-FE97-457C-8AAD-1F7E76B8A2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8991" y="2352095"/>
            <a:ext cx="32996075" cy="12535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2" name="Rectangle 2">
            <a:extLst>
              <a:ext uri="{FF2B5EF4-FFF2-40B4-BE49-F238E27FC236}">
                <a16:creationId xmlns:a16="http://schemas.microsoft.com/office/drawing/2014/main" id="{069177A0-C14A-473E-B691-1DEB14BB4D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3029" y="551703"/>
            <a:ext cx="30896135" cy="644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4" name="Rectangle 4">
            <a:extLst>
              <a:ext uri="{FF2B5EF4-FFF2-40B4-BE49-F238E27FC236}">
                <a16:creationId xmlns:a16="http://schemas.microsoft.com/office/drawing/2014/main" id="{13320B7D-F1FF-413D-AF60-05D2E02FA5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47430" y="538113"/>
            <a:ext cx="28069698" cy="637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3" name="Rectangle 2">
            <a:extLst>
              <a:ext uri="{FF2B5EF4-FFF2-40B4-BE49-F238E27FC236}">
                <a16:creationId xmlns:a16="http://schemas.microsoft.com/office/drawing/2014/main" id="{24E1C920-7A67-47D7-B695-21B3B20E13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00356" y="152263"/>
            <a:ext cx="29213702" cy="6492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5" name="Rectangle 2">
            <a:extLst>
              <a:ext uri="{FF2B5EF4-FFF2-40B4-BE49-F238E27FC236}">
                <a16:creationId xmlns:a16="http://schemas.microsoft.com/office/drawing/2014/main" id="{CE2804A1-D30A-4E31-B51E-93AAD1BBE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3249" y="1543653"/>
            <a:ext cx="32752989" cy="783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6" name="Rectangle 2">
            <a:extLst>
              <a:ext uri="{FF2B5EF4-FFF2-40B4-BE49-F238E27FC236}">
                <a16:creationId xmlns:a16="http://schemas.microsoft.com/office/drawing/2014/main" id="{535818DD-2F0E-4BB3-BEB9-2FEACE8F82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7656" y="1601101"/>
            <a:ext cx="29949746" cy="8148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6" name="Rectangle 2">
            <a:extLst>
              <a:ext uri="{FF2B5EF4-FFF2-40B4-BE49-F238E27FC236}">
                <a16:creationId xmlns:a16="http://schemas.microsoft.com/office/drawing/2014/main" id="{84CA46B4-DE02-4953-8838-49147D5D7F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5575" y="1504495"/>
            <a:ext cx="36889099" cy="862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id="{0D4F6E84-D9D0-4D2E-8D1E-692AAD0621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545" y="1930759"/>
            <a:ext cx="16828138" cy="7184069"/>
          </a:xfrm>
          <a:prstGeom prst="rect">
            <a:avLst/>
          </a:prstGeom>
        </p:spPr>
      </p:pic>
      <p:sp>
        <p:nvSpPr>
          <p:cNvPr id="48" name="타원 47">
            <a:extLst>
              <a:ext uri="{FF2B5EF4-FFF2-40B4-BE49-F238E27FC236}">
                <a16:creationId xmlns:a16="http://schemas.microsoft.com/office/drawing/2014/main" id="{5DC8856B-D69B-4DFE-AE63-2EF07DBA4F88}"/>
              </a:ext>
            </a:extLst>
          </p:cNvPr>
          <p:cNvSpPr/>
          <p:nvPr/>
        </p:nvSpPr>
        <p:spPr>
          <a:xfrm>
            <a:off x="14501129" y="2270546"/>
            <a:ext cx="3020943" cy="2958542"/>
          </a:xfrm>
          <a:prstGeom prst="ellipse">
            <a:avLst/>
          </a:prstGeom>
          <a:noFill/>
          <a:ln w="254000" cap="flat" cmpd="sng" algn="ctr">
            <a:solidFill>
              <a:srgbClr val="FF0000">
                <a:alpha val="97000"/>
              </a:srgb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9DACF81-648A-44F5-8BA1-6FB6A8AC4307}"/>
              </a:ext>
            </a:extLst>
          </p:cNvPr>
          <p:cNvSpPr txBox="1"/>
          <p:nvPr/>
        </p:nvSpPr>
        <p:spPr>
          <a:xfrm>
            <a:off x="14554200" y="353080"/>
            <a:ext cx="2819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20173116 </a:t>
            </a:r>
            <a:r>
              <a:rPr lang="ko-KR" altLang="en-US" sz="2800" b="1" dirty="0"/>
              <a:t>신휘정</a:t>
            </a:r>
          </a:p>
        </p:txBody>
      </p:sp>
    </p:spTree>
    <p:extLst>
      <p:ext uri="{BB962C8B-B14F-4D97-AF65-F5344CB8AC3E}">
        <p14:creationId xmlns:p14="http://schemas.microsoft.com/office/powerpoint/2010/main" val="261249874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74013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스팸단어 및 이메일 추가</a:t>
            </a:r>
            <a:endParaRPr lang="en-US" altLang="ko-KR" sz="4400">
              <a:solidFill>
                <a:schemeClr val="tx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12C84E6-62D4-4356-8797-C7EB54972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8" y="2092236"/>
            <a:ext cx="33772767" cy="91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99CFE647-E180-47E3-B148-9943547EE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7736" y="1838854"/>
            <a:ext cx="31196337" cy="1014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8" name="Rectangle 2">
            <a:extLst>
              <a:ext uri="{FF2B5EF4-FFF2-40B4-BE49-F238E27FC236}">
                <a16:creationId xmlns:a16="http://schemas.microsoft.com/office/drawing/2014/main" id="{426A2A3A-755C-4983-8413-6CD35B646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757" y="-170388"/>
            <a:ext cx="33018021" cy="75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0" name="Rectangle 4">
            <a:extLst>
              <a:ext uri="{FF2B5EF4-FFF2-40B4-BE49-F238E27FC236}">
                <a16:creationId xmlns:a16="http://schemas.microsoft.com/office/drawing/2014/main" id="{FA681266-A812-4E71-A74D-724AD98697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9614" y="4564100"/>
            <a:ext cx="49569105" cy="16370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1" name="Rectangle 6">
            <a:extLst>
              <a:ext uri="{FF2B5EF4-FFF2-40B4-BE49-F238E27FC236}">
                <a16:creationId xmlns:a16="http://schemas.microsoft.com/office/drawing/2014/main" id="{1084B9B6-A69F-4B86-96D0-CA587AA6C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3" name="Rectangle 4">
            <a:extLst>
              <a:ext uri="{FF2B5EF4-FFF2-40B4-BE49-F238E27FC236}">
                <a16:creationId xmlns:a16="http://schemas.microsoft.com/office/drawing/2014/main" id="{C64DE9AE-2D03-498F-806E-F1FC312ED5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0784" y="5501953"/>
            <a:ext cx="31629835" cy="1235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0" name="Rectangle 2">
            <a:extLst>
              <a:ext uri="{FF2B5EF4-FFF2-40B4-BE49-F238E27FC236}">
                <a16:creationId xmlns:a16="http://schemas.microsoft.com/office/drawing/2014/main" id="{F159CF0D-27EF-4D52-B2D4-D1EAA0F47F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8700" y="2816758"/>
            <a:ext cx="27477952" cy="1144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3A4244D-AC42-4477-A6DE-A989455FA6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8859" y="751287"/>
            <a:ext cx="29746221" cy="670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FDB44889-918E-4966-BF35-CCB2AB6F1A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1878478"/>
            <a:ext cx="32790310" cy="858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E596061-2C94-479D-98B4-3659D87567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D86E414E-007A-4F7C-9FF1-FD1CAC9E4A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5095" y="2964008"/>
            <a:ext cx="29904412" cy="1054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4">
            <a:extLst>
              <a:ext uri="{FF2B5EF4-FFF2-40B4-BE49-F238E27FC236}">
                <a16:creationId xmlns:a16="http://schemas.microsoft.com/office/drawing/2014/main" id="{C8BB9DBD-B5C3-44CF-9192-49ADC651BA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0200" y="5138369"/>
            <a:ext cx="44911912" cy="11709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67104211-445F-4182-A680-DD542410A9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1" name="Rectangle 2">
            <a:extLst>
              <a:ext uri="{FF2B5EF4-FFF2-40B4-BE49-F238E27FC236}">
                <a16:creationId xmlns:a16="http://schemas.microsoft.com/office/drawing/2014/main" id="{A0FAD76C-FE97-457C-8AAD-1F7E76B8A2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8991" y="2352095"/>
            <a:ext cx="32996075" cy="12535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2" name="Rectangle 2">
            <a:extLst>
              <a:ext uri="{FF2B5EF4-FFF2-40B4-BE49-F238E27FC236}">
                <a16:creationId xmlns:a16="http://schemas.microsoft.com/office/drawing/2014/main" id="{069177A0-C14A-473E-B691-1DEB14BB4D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3029" y="551703"/>
            <a:ext cx="30896135" cy="644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4" name="Rectangle 4">
            <a:extLst>
              <a:ext uri="{FF2B5EF4-FFF2-40B4-BE49-F238E27FC236}">
                <a16:creationId xmlns:a16="http://schemas.microsoft.com/office/drawing/2014/main" id="{13320B7D-F1FF-413D-AF60-05D2E02FA5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47430" y="538113"/>
            <a:ext cx="28069698" cy="637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3" name="Rectangle 2">
            <a:extLst>
              <a:ext uri="{FF2B5EF4-FFF2-40B4-BE49-F238E27FC236}">
                <a16:creationId xmlns:a16="http://schemas.microsoft.com/office/drawing/2014/main" id="{24E1C920-7A67-47D7-B695-21B3B20E13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00356" y="152263"/>
            <a:ext cx="29213702" cy="6492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5" name="Rectangle 2">
            <a:extLst>
              <a:ext uri="{FF2B5EF4-FFF2-40B4-BE49-F238E27FC236}">
                <a16:creationId xmlns:a16="http://schemas.microsoft.com/office/drawing/2014/main" id="{CE2804A1-D30A-4E31-B51E-93AAD1BBE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3249" y="1543653"/>
            <a:ext cx="32752989" cy="783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6" name="Rectangle 2">
            <a:extLst>
              <a:ext uri="{FF2B5EF4-FFF2-40B4-BE49-F238E27FC236}">
                <a16:creationId xmlns:a16="http://schemas.microsoft.com/office/drawing/2014/main" id="{535818DD-2F0E-4BB3-BEB9-2FEACE8F82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7656" y="1601101"/>
            <a:ext cx="29949746" cy="8148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6" name="Rectangle 2">
            <a:extLst>
              <a:ext uri="{FF2B5EF4-FFF2-40B4-BE49-F238E27FC236}">
                <a16:creationId xmlns:a16="http://schemas.microsoft.com/office/drawing/2014/main" id="{84CA46B4-DE02-4953-8838-49147D5D7F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5575" y="1504495"/>
            <a:ext cx="36889099" cy="862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6" name="그림 45">
            <a:extLst>
              <a:ext uri="{FF2B5EF4-FFF2-40B4-BE49-F238E27FC236}">
                <a16:creationId xmlns:a16="http://schemas.microsoft.com/office/drawing/2014/main" id="{DAAF928C-934F-450C-82D8-7336171D93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2986" y="1624846"/>
            <a:ext cx="14352597" cy="8321155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80EC427B-5900-4FF8-91C9-CBDE95255326}"/>
              </a:ext>
            </a:extLst>
          </p:cNvPr>
          <p:cNvSpPr txBox="1"/>
          <p:nvPr/>
        </p:nvSpPr>
        <p:spPr>
          <a:xfrm>
            <a:off x="14554200" y="353080"/>
            <a:ext cx="2819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20173116 </a:t>
            </a:r>
            <a:r>
              <a:rPr lang="ko-KR" altLang="en-US" sz="2800" b="1" dirty="0"/>
              <a:t>신휘정</a:t>
            </a:r>
          </a:p>
        </p:txBody>
      </p:sp>
    </p:spTree>
    <p:extLst>
      <p:ext uri="{BB962C8B-B14F-4D97-AF65-F5344CB8AC3E}">
        <p14:creationId xmlns:p14="http://schemas.microsoft.com/office/powerpoint/2010/main" val="341834113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74013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스팸단어 및 이메일 삭제</a:t>
            </a:r>
            <a:endParaRPr lang="en-US" altLang="ko-KR" sz="4400">
              <a:solidFill>
                <a:schemeClr val="tx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12C84E6-62D4-4356-8797-C7EB54972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8" y="2092236"/>
            <a:ext cx="33772767" cy="91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99CFE647-E180-47E3-B148-9943547EE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7736" y="1838854"/>
            <a:ext cx="31196337" cy="1014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8" name="Rectangle 2">
            <a:extLst>
              <a:ext uri="{FF2B5EF4-FFF2-40B4-BE49-F238E27FC236}">
                <a16:creationId xmlns:a16="http://schemas.microsoft.com/office/drawing/2014/main" id="{426A2A3A-755C-4983-8413-6CD35B646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757" y="-170388"/>
            <a:ext cx="33018021" cy="75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0" name="Rectangle 4">
            <a:extLst>
              <a:ext uri="{FF2B5EF4-FFF2-40B4-BE49-F238E27FC236}">
                <a16:creationId xmlns:a16="http://schemas.microsoft.com/office/drawing/2014/main" id="{FA681266-A812-4E71-A74D-724AD98697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9614" y="4564100"/>
            <a:ext cx="49569105" cy="16370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1" name="Rectangle 6">
            <a:extLst>
              <a:ext uri="{FF2B5EF4-FFF2-40B4-BE49-F238E27FC236}">
                <a16:creationId xmlns:a16="http://schemas.microsoft.com/office/drawing/2014/main" id="{1084B9B6-A69F-4B86-96D0-CA587AA6C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3" name="Rectangle 4">
            <a:extLst>
              <a:ext uri="{FF2B5EF4-FFF2-40B4-BE49-F238E27FC236}">
                <a16:creationId xmlns:a16="http://schemas.microsoft.com/office/drawing/2014/main" id="{C64DE9AE-2D03-498F-806E-F1FC312ED5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0784" y="5501953"/>
            <a:ext cx="31629835" cy="1235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0" name="Rectangle 2">
            <a:extLst>
              <a:ext uri="{FF2B5EF4-FFF2-40B4-BE49-F238E27FC236}">
                <a16:creationId xmlns:a16="http://schemas.microsoft.com/office/drawing/2014/main" id="{F159CF0D-27EF-4D52-B2D4-D1EAA0F47F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8700" y="2816758"/>
            <a:ext cx="27477952" cy="1144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3A4244D-AC42-4477-A6DE-A989455FA6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8859" y="751287"/>
            <a:ext cx="29746221" cy="670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FDB44889-918E-4966-BF35-CCB2AB6F1A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1878478"/>
            <a:ext cx="32790310" cy="858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E596061-2C94-479D-98B4-3659D87567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D86E414E-007A-4F7C-9FF1-FD1CAC9E4A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5095" y="2964008"/>
            <a:ext cx="29904412" cy="1054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4">
            <a:extLst>
              <a:ext uri="{FF2B5EF4-FFF2-40B4-BE49-F238E27FC236}">
                <a16:creationId xmlns:a16="http://schemas.microsoft.com/office/drawing/2014/main" id="{C8BB9DBD-B5C3-44CF-9192-49ADC651BA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0200" y="5138369"/>
            <a:ext cx="44911912" cy="11709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67104211-445F-4182-A680-DD542410A9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1" name="Rectangle 2">
            <a:extLst>
              <a:ext uri="{FF2B5EF4-FFF2-40B4-BE49-F238E27FC236}">
                <a16:creationId xmlns:a16="http://schemas.microsoft.com/office/drawing/2014/main" id="{A0FAD76C-FE97-457C-8AAD-1F7E76B8A2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8991" y="2352095"/>
            <a:ext cx="32996075" cy="12535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2" name="Rectangle 2">
            <a:extLst>
              <a:ext uri="{FF2B5EF4-FFF2-40B4-BE49-F238E27FC236}">
                <a16:creationId xmlns:a16="http://schemas.microsoft.com/office/drawing/2014/main" id="{069177A0-C14A-473E-B691-1DEB14BB4D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3029" y="551703"/>
            <a:ext cx="30896135" cy="644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4" name="Rectangle 4">
            <a:extLst>
              <a:ext uri="{FF2B5EF4-FFF2-40B4-BE49-F238E27FC236}">
                <a16:creationId xmlns:a16="http://schemas.microsoft.com/office/drawing/2014/main" id="{13320B7D-F1FF-413D-AF60-05D2E02FA5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47430" y="538113"/>
            <a:ext cx="28069698" cy="637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3" name="Rectangle 2">
            <a:extLst>
              <a:ext uri="{FF2B5EF4-FFF2-40B4-BE49-F238E27FC236}">
                <a16:creationId xmlns:a16="http://schemas.microsoft.com/office/drawing/2014/main" id="{24E1C920-7A67-47D7-B695-21B3B20E13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00356" y="152263"/>
            <a:ext cx="29213702" cy="6492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5" name="Rectangle 2">
            <a:extLst>
              <a:ext uri="{FF2B5EF4-FFF2-40B4-BE49-F238E27FC236}">
                <a16:creationId xmlns:a16="http://schemas.microsoft.com/office/drawing/2014/main" id="{CE2804A1-D30A-4E31-B51E-93AAD1BBE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3249" y="1543653"/>
            <a:ext cx="32752989" cy="783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6" name="Rectangle 2">
            <a:extLst>
              <a:ext uri="{FF2B5EF4-FFF2-40B4-BE49-F238E27FC236}">
                <a16:creationId xmlns:a16="http://schemas.microsoft.com/office/drawing/2014/main" id="{535818DD-2F0E-4BB3-BEB9-2FEACE8F82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7656" y="1601101"/>
            <a:ext cx="29949746" cy="8148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6" name="Rectangle 2">
            <a:extLst>
              <a:ext uri="{FF2B5EF4-FFF2-40B4-BE49-F238E27FC236}">
                <a16:creationId xmlns:a16="http://schemas.microsoft.com/office/drawing/2014/main" id="{84CA46B4-DE02-4953-8838-49147D5D7F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5575" y="1504495"/>
            <a:ext cx="36889099" cy="862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6" name="그림 45">
            <a:extLst>
              <a:ext uri="{FF2B5EF4-FFF2-40B4-BE49-F238E27FC236}">
                <a16:creationId xmlns:a16="http://schemas.microsoft.com/office/drawing/2014/main" id="{00741242-2998-4833-BB74-08E98E7286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2986" y="1624846"/>
            <a:ext cx="14352597" cy="8321155"/>
          </a:xfrm>
          <a:prstGeom prst="rect">
            <a:avLst/>
          </a:prstGeom>
        </p:spPr>
      </p:pic>
      <p:sp>
        <p:nvSpPr>
          <p:cNvPr id="49" name="타원 48">
            <a:extLst>
              <a:ext uri="{FF2B5EF4-FFF2-40B4-BE49-F238E27FC236}">
                <a16:creationId xmlns:a16="http://schemas.microsoft.com/office/drawing/2014/main" id="{4B27BE8B-C323-431B-9662-D5FD459A80AE}"/>
              </a:ext>
            </a:extLst>
          </p:cNvPr>
          <p:cNvSpPr/>
          <p:nvPr/>
        </p:nvSpPr>
        <p:spPr>
          <a:xfrm>
            <a:off x="8610600" y="6522356"/>
            <a:ext cx="3020943" cy="2958542"/>
          </a:xfrm>
          <a:prstGeom prst="ellipse">
            <a:avLst/>
          </a:prstGeom>
          <a:noFill/>
          <a:ln w="254000" cap="flat" cmpd="sng" algn="ctr">
            <a:solidFill>
              <a:srgbClr val="FF0000">
                <a:alpha val="97000"/>
              </a:srgb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3293587-1D51-418A-9C8A-DD811872749E}"/>
              </a:ext>
            </a:extLst>
          </p:cNvPr>
          <p:cNvSpPr txBox="1"/>
          <p:nvPr/>
        </p:nvSpPr>
        <p:spPr>
          <a:xfrm>
            <a:off x="14554200" y="353080"/>
            <a:ext cx="2819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20173116 </a:t>
            </a:r>
            <a:r>
              <a:rPr lang="ko-KR" altLang="en-US" sz="2800" b="1" dirty="0"/>
              <a:t>신휘정</a:t>
            </a:r>
          </a:p>
        </p:txBody>
      </p:sp>
    </p:spTree>
    <p:extLst>
      <p:ext uri="{BB962C8B-B14F-4D97-AF65-F5344CB8AC3E}">
        <p14:creationId xmlns:p14="http://schemas.microsoft.com/office/powerpoint/2010/main" val="155747693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74013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스팸단어 및 이메일 삭제</a:t>
            </a:r>
            <a:endParaRPr lang="en-US" altLang="ko-KR" sz="4400">
              <a:solidFill>
                <a:schemeClr val="tx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12C84E6-62D4-4356-8797-C7EB54972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8" y="2092236"/>
            <a:ext cx="33772767" cy="91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99CFE647-E180-47E3-B148-9943547EE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7736" y="1838854"/>
            <a:ext cx="31196337" cy="1014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8" name="Rectangle 2">
            <a:extLst>
              <a:ext uri="{FF2B5EF4-FFF2-40B4-BE49-F238E27FC236}">
                <a16:creationId xmlns:a16="http://schemas.microsoft.com/office/drawing/2014/main" id="{426A2A3A-755C-4983-8413-6CD35B646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757" y="-170388"/>
            <a:ext cx="33018021" cy="75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0" name="Rectangle 4">
            <a:extLst>
              <a:ext uri="{FF2B5EF4-FFF2-40B4-BE49-F238E27FC236}">
                <a16:creationId xmlns:a16="http://schemas.microsoft.com/office/drawing/2014/main" id="{FA681266-A812-4E71-A74D-724AD98697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9614" y="4564100"/>
            <a:ext cx="49569105" cy="16370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1" name="Rectangle 6">
            <a:extLst>
              <a:ext uri="{FF2B5EF4-FFF2-40B4-BE49-F238E27FC236}">
                <a16:creationId xmlns:a16="http://schemas.microsoft.com/office/drawing/2014/main" id="{1084B9B6-A69F-4B86-96D0-CA587AA6C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3" name="Rectangle 4">
            <a:extLst>
              <a:ext uri="{FF2B5EF4-FFF2-40B4-BE49-F238E27FC236}">
                <a16:creationId xmlns:a16="http://schemas.microsoft.com/office/drawing/2014/main" id="{C64DE9AE-2D03-498F-806E-F1FC312ED5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0784" y="5501953"/>
            <a:ext cx="31629835" cy="1235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0" name="Rectangle 2">
            <a:extLst>
              <a:ext uri="{FF2B5EF4-FFF2-40B4-BE49-F238E27FC236}">
                <a16:creationId xmlns:a16="http://schemas.microsoft.com/office/drawing/2014/main" id="{F159CF0D-27EF-4D52-B2D4-D1EAA0F47F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8700" y="2816758"/>
            <a:ext cx="27477952" cy="1144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3A4244D-AC42-4477-A6DE-A989455FA6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8859" y="751287"/>
            <a:ext cx="29746221" cy="670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FDB44889-918E-4966-BF35-CCB2AB6F1A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1878478"/>
            <a:ext cx="32790310" cy="858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E596061-2C94-479D-98B4-3659D87567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D86E414E-007A-4F7C-9FF1-FD1CAC9E4A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5095" y="2964008"/>
            <a:ext cx="29904412" cy="1054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4">
            <a:extLst>
              <a:ext uri="{FF2B5EF4-FFF2-40B4-BE49-F238E27FC236}">
                <a16:creationId xmlns:a16="http://schemas.microsoft.com/office/drawing/2014/main" id="{C8BB9DBD-B5C3-44CF-9192-49ADC651BA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0200" y="5138369"/>
            <a:ext cx="44911912" cy="11709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67104211-445F-4182-A680-DD542410A9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1" name="Rectangle 2">
            <a:extLst>
              <a:ext uri="{FF2B5EF4-FFF2-40B4-BE49-F238E27FC236}">
                <a16:creationId xmlns:a16="http://schemas.microsoft.com/office/drawing/2014/main" id="{A0FAD76C-FE97-457C-8AAD-1F7E76B8A2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8991" y="2352095"/>
            <a:ext cx="32996075" cy="12535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2" name="Rectangle 2">
            <a:extLst>
              <a:ext uri="{FF2B5EF4-FFF2-40B4-BE49-F238E27FC236}">
                <a16:creationId xmlns:a16="http://schemas.microsoft.com/office/drawing/2014/main" id="{069177A0-C14A-473E-B691-1DEB14BB4D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3029" y="551703"/>
            <a:ext cx="30896135" cy="644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4" name="Rectangle 4">
            <a:extLst>
              <a:ext uri="{FF2B5EF4-FFF2-40B4-BE49-F238E27FC236}">
                <a16:creationId xmlns:a16="http://schemas.microsoft.com/office/drawing/2014/main" id="{13320B7D-F1FF-413D-AF60-05D2E02FA5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47430" y="538113"/>
            <a:ext cx="28069698" cy="637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3" name="Rectangle 2">
            <a:extLst>
              <a:ext uri="{FF2B5EF4-FFF2-40B4-BE49-F238E27FC236}">
                <a16:creationId xmlns:a16="http://schemas.microsoft.com/office/drawing/2014/main" id="{24E1C920-7A67-47D7-B695-21B3B20E13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00356" y="152263"/>
            <a:ext cx="29213702" cy="6492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5" name="Rectangle 2">
            <a:extLst>
              <a:ext uri="{FF2B5EF4-FFF2-40B4-BE49-F238E27FC236}">
                <a16:creationId xmlns:a16="http://schemas.microsoft.com/office/drawing/2014/main" id="{CE2804A1-D30A-4E31-B51E-93AAD1BBE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3249" y="1543653"/>
            <a:ext cx="32752989" cy="783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6" name="Rectangle 2">
            <a:extLst>
              <a:ext uri="{FF2B5EF4-FFF2-40B4-BE49-F238E27FC236}">
                <a16:creationId xmlns:a16="http://schemas.microsoft.com/office/drawing/2014/main" id="{535818DD-2F0E-4BB3-BEB9-2FEACE8F82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7656" y="1601101"/>
            <a:ext cx="29949746" cy="8148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6" name="Rectangle 2">
            <a:extLst>
              <a:ext uri="{FF2B5EF4-FFF2-40B4-BE49-F238E27FC236}">
                <a16:creationId xmlns:a16="http://schemas.microsoft.com/office/drawing/2014/main" id="{84CA46B4-DE02-4953-8838-49147D5D7F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5575" y="1504495"/>
            <a:ext cx="36889099" cy="862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id="{4F9EF0A6-10BB-4FAD-AA58-B4F898C077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0373" y="1771918"/>
            <a:ext cx="13858875" cy="8051174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230000CD-C0D3-4422-B6B7-A804CFC66F0F}"/>
              </a:ext>
            </a:extLst>
          </p:cNvPr>
          <p:cNvSpPr txBox="1"/>
          <p:nvPr/>
        </p:nvSpPr>
        <p:spPr>
          <a:xfrm>
            <a:off x="14554200" y="353080"/>
            <a:ext cx="2819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20173116 </a:t>
            </a:r>
            <a:r>
              <a:rPr lang="ko-KR" altLang="en-US" sz="2800" b="1" dirty="0"/>
              <a:t>신휘정</a:t>
            </a:r>
          </a:p>
        </p:txBody>
      </p:sp>
    </p:spTree>
    <p:extLst>
      <p:ext uri="{BB962C8B-B14F-4D97-AF65-F5344CB8AC3E}">
        <p14:creationId xmlns:p14="http://schemas.microsoft.com/office/powerpoint/2010/main" val="92777939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74013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스팸단어 불러오기</a:t>
            </a:r>
            <a:endParaRPr lang="en-US" altLang="ko-KR" sz="4400">
              <a:solidFill>
                <a:schemeClr val="tx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12C84E6-62D4-4356-8797-C7EB54972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8" y="2092236"/>
            <a:ext cx="33772767" cy="91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99CFE647-E180-47E3-B148-9943547EE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7736" y="1838854"/>
            <a:ext cx="31196337" cy="1014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8" name="Rectangle 2">
            <a:extLst>
              <a:ext uri="{FF2B5EF4-FFF2-40B4-BE49-F238E27FC236}">
                <a16:creationId xmlns:a16="http://schemas.microsoft.com/office/drawing/2014/main" id="{426A2A3A-755C-4983-8413-6CD35B646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757" y="-170388"/>
            <a:ext cx="33018021" cy="75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0" name="Rectangle 4">
            <a:extLst>
              <a:ext uri="{FF2B5EF4-FFF2-40B4-BE49-F238E27FC236}">
                <a16:creationId xmlns:a16="http://schemas.microsoft.com/office/drawing/2014/main" id="{FA681266-A812-4E71-A74D-724AD98697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9614" y="4564100"/>
            <a:ext cx="49569105" cy="16370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1" name="Rectangle 6">
            <a:extLst>
              <a:ext uri="{FF2B5EF4-FFF2-40B4-BE49-F238E27FC236}">
                <a16:creationId xmlns:a16="http://schemas.microsoft.com/office/drawing/2014/main" id="{1084B9B6-A69F-4B86-96D0-CA587AA6C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3" name="Rectangle 4">
            <a:extLst>
              <a:ext uri="{FF2B5EF4-FFF2-40B4-BE49-F238E27FC236}">
                <a16:creationId xmlns:a16="http://schemas.microsoft.com/office/drawing/2014/main" id="{C64DE9AE-2D03-498F-806E-F1FC312ED5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0784" y="5501953"/>
            <a:ext cx="31629835" cy="1235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0" name="Rectangle 2">
            <a:extLst>
              <a:ext uri="{FF2B5EF4-FFF2-40B4-BE49-F238E27FC236}">
                <a16:creationId xmlns:a16="http://schemas.microsoft.com/office/drawing/2014/main" id="{F159CF0D-27EF-4D52-B2D4-D1EAA0F47F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8700" y="2816758"/>
            <a:ext cx="27477952" cy="1144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3A4244D-AC42-4477-A6DE-A989455FA6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8859" y="751287"/>
            <a:ext cx="29746221" cy="670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FDB44889-918E-4966-BF35-CCB2AB6F1A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1878478"/>
            <a:ext cx="32790310" cy="858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E596061-2C94-479D-98B4-3659D87567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D86E414E-007A-4F7C-9FF1-FD1CAC9E4A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5095" y="2964008"/>
            <a:ext cx="29904412" cy="1054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4">
            <a:extLst>
              <a:ext uri="{FF2B5EF4-FFF2-40B4-BE49-F238E27FC236}">
                <a16:creationId xmlns:a16="http://schemas.microsoft.com/office/drawing/2014/main" id="{C8BB9DBD-B5C3-44CF-9192-49ADC651BA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0200" y="5138369"/>
            <a:ext cx="44911912" cy="11709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67104211-445F-4182-A680-DD542410A9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1" name="Rectangle 2">
            <a:extLst>
              <a:ext uri="{FF2B5EF4-FFF2-40B4-BE49-F238E27FC236}">
                <a16:creationId xmlns:a16="http://schemas.microsoft.com/office/drawing/2014/main" id="{A0FAD76C-FE97-457C-8AAD-1F7E76B8A2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8991" y="2352095"/>
            <a:ext cx="32996075" cy="12535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2" name="Rectangle 2">
            <a:extLst>
              <a:ext uri="{FF2B5EF4-FFF2-40B4-BE49-F238E27FC236}">
                <a16:creationId xmlns:a16="http://schemas.microsoft.com/office/drawing/2014/main" id="{069177A0-C14A-473E-B691-1DEB14BB4D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3029" y="551703"/>
            <a:ext cx="30896135" cy="644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4" name="Rectangle 4">
            <a:extLst>
              <a:ext uri="{FF2B5EF4-FFF2-40B4-BE49-F238E27FC236}">
                <a16:creationId xmlns:a16="http://schemas.microsoft.com/office/drawing/2014/main" id="{13320B7D-F1FF-413D-AF60-05D2E02FA5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47430" y="538113"/>
            <a:ext cx="28069698" cy="637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3" name="Rectangle 2">
            <a:extLst>
              <a:ext uri="{FF2B5EF4-FFF2-40B4-BE49-F238E27FC236}">
                <a16:creationId xmlns:a16="http://schemas.microsoft.com/office/drawing/2014/main" id="{24E1C920-7A67-47D7-B695-21B3B20E13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00356" y="152263"/>
            <a:ext cx="29213702" cy="6492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5" name="Rectangle 2">
            <a:extLst>
              <a:ext uri="{FF2B5EF4-FFF2-40B4-BE49-F238E27FC236}">
                <a16:creationId xmlns:a16="http://schemas.microsoft.com/office/drawing/2014/main" id="{CE2804A1-D30A-4E31-B51E-93AAD1BBE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3249" y="1543653"/>
            <a:ext cx="32752989" cy="783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6" name="Rectangle 2">
            <a:extLst>
              <a:ext uri="{FF2B5EF4-FFF2-40B4-BE49-F238E27FC236}">
                <a16:creationId xmlns:a16="http://schemas.microsoft.com/office/drawing/2014/main" id="{535818DD-2F0E-4BB3-BEB9-2FEACE8F82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7656" y="1601101"/>
            <a:ext cx="29949746" cy="8148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6" name="Rectangle 2">
            <a:extLst>
              <a:ext uri="{FF2B5EF4-FFF2-40B4-BE49-F238E27FC236}">
                <a16:creationId xmlns:a16="http://schemas.microsoft.com/office/drawing/2014/main" id="{84CA46B4-DE02-4953-8838-49147D5D7F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5575" y="1504495"/>
            <a:ext cx="36889099" cy="862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729796CD-19FA-4930-94F1-C2886BF30B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989" y="2361322"/>
            <a:ext cx="15539169" cy="5867297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8AD59BDA-A271-4E07-9BFA-E8BC70379BC8}"/>
              </a:ext>
            </a:extLst>
          </p:cNvPr>
          <p:cNvSpPr txBox="1"/>
          <p:nvPr/>
        </p:nvSpPr>
        <p:spPr>
          <a:xfrm>
            <a:off x="14554200" y="353080"/>
            <a:ext cx="2819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20173116 </a:t>
            </a:r>
            <a:r>
              <a:rPr lang="ko-KR" altLang="en-US" sz="2800" b="1" dirty="0"/>
              <a:t>신휘정</a:t>
            </a:r>
          </a:p>
        </p:txBody>
      </p:sp>
    </p:spTree>
    <p:extLst>
      <p:ext uri="{BB962C8B-B14F-4D97-AF65-F5344CB8AC3E}">
        <p14:creationId xmlns:p14="http://schemas.microsoft.com/office/powerpoint/2010/main" val="34229722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588321" y="216093"/>
            <a:ext cx="5657066" cy="109711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62444" y="965289"/>
            <a:ext cx="3788625" cy="408869"/>
            <a:chOff x="462444" y="965289"/>
            <a:chExt cx="3788625" cy="40886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2444" y="965289"/>
              <a:ext cx="3788625" cy="40886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691468" y="1374158"/>
            <a:ext cx="9366421" cy="7968012"/>
            <a:chOff x="4691468" y="1374158"/>
            <a:chExt cx="9366421" cy="796801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91468" y="1374158"/>
              <a:ext cx="9366421" cy="796801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833292" y="1951553"/>
            <a:ext cx="3284223" cy="7768257"/>
            <a:chOff x="10833292" y="1951553"/>
            <a:chExt cx="3284223" cy="776825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833292" y="1951553"/>
              <a:ext cx="3284223" cy="7768257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E1745B3F-673F-4664-9572-A068F52900B1}"/>
              </a:ext>
            </a:extLst>
          </p:cNvPr>
          <p:cNvSpPr txBox="1"/>
          <p:nvPr/>
        </p:nvSpPr>
        <p:spPr>
          <a:xfrm>
            <a:off x="14554200" y="353080"/>
            <a:ext cx="2819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20173116 </a:t>
            </a:r>
            <a:r>
              <a:rPr lang="ko-KR" altLang="en-US" sz="2800" b="1" dirty="0"/>
              <a:t>신휘정</a:t>
            </a:r>
          </a:p>
        </p:txBody>
      </p:sp>
    </p:spTree>
    <p:extLst>
      <p:ext uri="{BB962C8B-B14F-4D97-AF65-F5344CB8AC3E}">
        <p14:creationId xmlns:p14="http://schemas.microsoft.com/office/powerpoint/2010/main" val="70099615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64869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스팸 메일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9DE0C344-FB0C-4FF8-ABAA-914AC7C6FA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0649" y="2549436"/>
            <a:ext cx="25195557" cy="9094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0A7E180A-8581-4D7B-836C-7A90FE1AF9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2469175"/>
            <a:ext cx="37805398" cy="9716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44D3FEFD-20E8-4A41-83E1-5E646B794C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0499" y="1535263"/>
            <a:ext cx="36497145" cy="8907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7D3B5894-2D8D-4BEA-8A1A-890AB5C9A1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3547" y="1945714"/>
            <a:ext cx="34969777" cy="8317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D87E8E62-2DF6-4C09-862A-A733EFA3C5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0999" y="1855964"/>
            <a:ext cx="33753783" cy="7951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12C84E6-62D4-4356-8797-C7EB54972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8" y="2092236"/>
            <a:ext cx="33772767" cy="91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DF88F59-22E4-4FCB-AA50-C8F726B5C2C0}"/>
              </a:ext>
            </a:extLst>
          </p:cNvPr>
          <p:cNvSpPr txBox="1"/>
          <p:nvPr/>
        </p:nvSpPr>
        <p:spPr>
          <a:xfrm>
            <a:off x="14554200" y="353080"/>
            <a:ext cx="2819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20173116 </a:t>
            </a:r>
            <a:r>
              <a:rPr lang="ko-KR" altLang="en-US" sz="2800" b="1" dirty="0"/>
              <a:t>신휘정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9324D138-19D9-4002-9FD7-99A935D564FD}"/>
              </a:ext>
            </a:extLst>
          </p:cNvPr>
          <p:cNvGrpSpPr/>
          <p:nvPr/>
        </p:nvGrpSpPr>
        <p:grpSpPr>
          <a:xfrm>
            <a:off x="4217275" y="1980621"/>
            <a:ext cx="9449737" cy="7285838"/>
            <a:chOff x="290275" y="3430067"/>
            <a:chExt cx="7172325" cy="6438900"/>
          </a:xfrm>
        </p:grpSpPr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A38CB124-8AA8-426A-AF83-ABF63695E6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0275" y="3430067"/>
              <a:ext cx="7172325" cy="6438900"/>
            </a:xfrm>
            <a:prstGeom prst="rect">
              <a:avLst/>
            </a:prstGeom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FB14F0F-8D48-4D09-A25A-1153CC28298F}"/>
                </a:ext>
              </a:extLst>
            </p:cNvPr>
            <p:cNvSpPr txBox="1"/>
            <p:nvPr/>
          </p:nvSpPr>
          <p:spPr>
            <a:xfrm>
              <a:off x="2282813" y="7152789"/>
              <a:ext cx="141577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 err="1">
                  <a:solidFill>
                    <a:srgbClr val="FF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싱글턴</a:t>
              </a:r>
              <a:endParaRPr lang="ko-KR" altLang="en-US" sz="32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0FC3CDCA-26CA-4D57-B8B5-825798C7E05B}"/>
                </a:ext>
              </a:extLst>
            </p:cNvPr>
            <p:cNvSpPr txBox="1"/>
            <p:nvPr/>
          </p:nvSpPr>
          <p:spPr>
            <a:xfrm>
              <a:off x="6041573" y="7149525"/>
              <a:ext cx="141577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 err="1">
                  <a:solidFill>
                    <a:srgbClr val="FF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싱글턴</a:t>
              </a:r>
              <a:endParaRPr lang="ko-KR" altLang="en-US" sz="32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3680473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74013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스팸단어 불러오기</a:t>
            </a:r>
            <a:endParaRPr lang="en-US" altLang="ko-KR" sz="4400">
              <a:solidFill>
                <a:schemeClr val="tx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12C84E6-62D4-4356-8797-C7EB54972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8" y="2092236"/>
            <a:ext cx="33772767" cy="91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99CFE647-E180-47E3-B148-9943547EE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7736" y="1838854"/>
            <a:ext cx="31196337" cy="1014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8" name="Rectangle 2">
            <a:extLst>
              <a:ext uri="{FF2B5EF4-FFF2-40B4-BE49-F238E27FC236}">
                <a16:creationId xmlns:a16="http://schemas.microsoft.com/office/drawing/2014/main" id="{426A2A3A-755C-4983-8413-6CD35B646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757" y="-170388"/>
            <a:ext cx="33018021" cy="75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0" name="Rectangle 4">
            <a:extLst>
              <a:ext uri="{FF2B5EF4-FFF2-40B4-BE49-F238E27FC236}">
                <a16:creationId xmlns:a16="http://schemas.microsoft.com/office/drawing/2014/main" id="{FA681266-A812-4E71-A74D-724AD98697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9614" y="4564100"/>
            <a:ext cx="49569105" cy="16370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1" name="Rectangle 6">
            <a:extLst>
              <a:ext uri="{FF2B5EF4-FFF2-40B4-BE49-F238E27FC236}">
                <a16:creationId xmlns:a16="http://schemas.microsoft.com/office/drawing/2014/main" id="{1084B9B6-A69F-4B86-96D0-CA587AA6C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3" name="Rectangle 4">
            <a:extLst>
              <a:ext uri="{FF2B5EF4-FFF2-40B4-BE49-F238E27FC236}">
                <a16:creationId xmlns:a16="http://schemas.microsoft.com/office/drawing/2014/main" id="{C64DE9AE-2D03-498F-806E-F1FC312ED5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0784" y="5501953"/>
            <a:ext cx="31629835" cy="1235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0" name="Rectangle 2">
            <a:extLst>
              <a:ext uri="{FF2B5EF4-FFF2-40B4-BE49-F238E27FC236}">
                <a16:creationId xmlns:a16="http://schemas.microsoft.com/office/drawing/2014/main" id="{F159CF0D-27EF-4D52-B2D4-D1EAA0F47F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8700" y="2816758"/>
            <a:ext cx="27477952" cy="1144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3A4244D-AC42-4477-A6DE-A989455FA6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8859" y="751287"/>
            <a:ext cx="29746221" cy="670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FDB44889-918E-4966-BF35-CCB2AB6F1A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1878478"/>
            <a:ext cx="32790310" cy="858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E596061-2C94-479D-98B4-3659D87567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D86E414E-007A-4F7C-9FF1-FD1CAC9E4A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5095" y="2964008"/>
            <a:ext cx="29904412" cy="1054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4">
            <a:extLst>
              <a:ext uri="{FF2B5EF4-FFF2-40B4-BE49-F238E27FC236}">
                <a16:creationId xmlns:a16="http://schemas.microsoft.com/office/drawing/2014/main" id="{C8BB9DBD-B5C3-44CF-9192-49ADC651BA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0200" y="5138369"/>
            <a:ext cx="44911912" cy="11709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67104211-445F-4182-A680-DD542410A9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1" name="Rectangle 2">
            <a:extLst>
              <a:ext uri="{FF2B5EF4-FFF2-40B4-BE49-F238E27FC236}">
                <a16:creationId xmlns:a16="http://schemas.microsoft.com/office/drawing/2014/main" id="{A0FAD76C-FE97-457C-8AAD-1F7E76B8A2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8991" y="2352095"/>
            <a:ext cx="32996075" cy="12535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2" name="Rectangle 2">
            <a:extLst>
              <a:ext uri="{FF2B5EF4-FFF2-40B4-BE49-F238E27FC236}">
                <a16:creationId xmlns:a16="http://schemas.microsoft.com/office/drawing/2014/main" id="{069177A0-C14A-473E-B691-1DEB14BB4D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3029" y="551703"/>
            <a:ext cx="30896135" cy="644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4" name="Rectangle 4">
            <a:extLst>
              <a:ext uri="{FF2B5EF4-FFF2-40B4-BE49-F238E27FC236}">
                <a16:creationId xmlns:a16="http://schemas.microsoft.com/office/drawing/2014/main" id="{13320B7D-F1FF-413D-AF60-05D2E02FA5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47430" y="538113"/>
            <a:ext cx="28069698" cy="637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3" name="Rectangle 2">
            <a:extLst>
              <a:ext uri="{FF2B5EF4-FFF2-40B4-BE49-F238E27FC236}">
                <a16:creationId xmlns:a16="http://schemas.microsoft.com/office/drawing/2014/main" id="{24E1C920-7A67-47D7-B695-21B3B20E13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00356" y="152263"/>
            <a:ext cx="29213702" cy="6492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5" name="Rectangle 2">
            <a:extLst>
              <a:ext uri="{FF2B5EF4-FFF2-40B4-BE49-F238E27FC236}">
                <a16:creationId xmlns:a16="http://schemas.microsoft.com/office/drawing/2014/main" id="{CE2804A1-D30A-4E31-B51E-93AAD1BBE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3249" y="1543653"/>
            <a:ext cx="32752989" cy="783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6" name="Rectangle 2">
            <a:extLst>
              <a:ext uri="{FF2B5EF4-FFF2-40B4-BE49-F238E27FC236}">
                <a16:creationId xmlns:a16="http://schemas.microsoft.com/office/drawing/2014/main" id="{535818DD-2F0E-4BB3-BEB9-2FEACE8F82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7656" y="1601101"/>
            <a:ext cx="29949746" cy="8148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6" name="Rectangle 2">
            <a:extLst>
              <a:ext uri="{FF2B5EF4-FFF2-40B4-BE49-F238E27FC236}">
                <a16:creationId xmlns:a16="http://schemas.microsoft.com/office/drawing/2014/main" id="{84CA46B4-DE02-4953-8838-49147D5D7F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5575" y="1504495"/>
            <a:ext cx="36889099" cy="862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4" name="_x369165448">
            <a:extLst>
              <a:ext uri="{FF2B5EF4-FFF2-40B4-BE49-F238E27FC236}">
                <a16:creationId xmlns:a16="http://schemas.microsoft.com/office/drawing/2014/main" id="{BAB4071B-A461-4C27-ABD8-BEDAE42CCE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204" y="2299766"/>
            <a:ext cx="7572647" cy="4528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_x185959328">
            <a:extLst>
              <a:ext uri="{FF2B5EF4-FFF2-40B4-BE49-F238E27FC236}">
                <a16:creationId xmlns:a16="http://schemas.microsoft.com/office/drawing/2014/main" id="{51D6AF52-E6AE-4977-9246-241E83CCE1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0850" y="1846890"/>
            <a:ext cx="8761614" cy="5717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BAD32D63-A669-4198-BF90-948C4290A3BA}"/>
              </a:ext>
            </a:extLst>
          </p:cNvPr>
          <p:cNvSpPr txBox="1"/>
          <p:nvPr/>
        </p:nvSpPr>
        <p:spPr>
          <a:xfrm>
            <a:off x="14554200" y="353080"/>
            <a:ext cx="2819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20173116 </a:t>
            </a:r>
            <a:r>
              <a:rPr lang="ko-KR" altLang="en-US" sz="2800" b="1" dirty="0"/>
              <a:t>신휘정</a:t>
            </a:r>
          </a:p>
        </p:txBody>
      </p:sp>
    </p:spTree>
    <p:extLst>
      <p:ext uri="{BB962C8B-B14F-4D97-AF65-F5344CB8AC3E}">
        <p14:creationId xmlns:p14="http://schemas.microsoft.com/office/powerpoint/2010/main" val="225610528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74013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스팸 메일 삭제</a:t>
            </a:r>
            <a:endParaRPr lang="en-US" altLang="ko-KR" sz="4400">
              <a:solidFill>
                <a:schemeClr val="tx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12C84E6-62D4-4356-8797-C7EB54972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8" y="2092236"/>
            <a:ext cx="33772767" cy="91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99CFE647-E180-47E3-B148-9943547EE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7736" y="1838854"/>
            <a:ext cx="31196337" cy="1014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8" name="Rectangle 2">
            <a:extLst>
              <a:ext uri="{FF2B5EF4-FFF2-40B4-BE49-F238E27FC236}">
                <a16:creationId xmlns:a16="http://schemas.microsoft.com/office/drawing/2014/main" id="{426A2A3A-755C-4983-8413-6CD35B646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757" y="-170388"/>
            <a:ext cx="33018021" cy="75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0" name="Rectangle 4">
            <a:extLst>
              <a:ext uri="{FF2B5EF4-FFF2-40B4-BE49-F238E27FC236}">
                <a16:creationId xmlns:a16="http://schemas.microsoft.com/office/drawing/2014/main" id="{FA681266-A812-4E71-A74D-724AD98697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9614" y="4564100"/>
            <a:ext cx="49569105" cy="16370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1" name="Rectangle 6">
            <a:extLst>
              <a:ext uri="{FF2B5EF4-FFF2-40B4-BE49-F238E27FC236}">
                <a16:creationId xmlns:a16="http://schemas.microsoft.com/office/drawing/2014/main" id="{1084B9B6-A69F-4B86-96D0-CA587AA6C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3" name="Rectangle 4">
            <a:extLst>
              <a:ext uri="{FF2B5EF4-FFF2-40B4-BE49-F238E27FC236}">
                <a16:creationId xmlns:a16="http://schemas.microsoft.com/office/drawing/2014/main" id="{C64DE9AE-2D03-498F-806E-F1FC312ED5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0784" y="5501953"/>
            <a:ext cx="31629835" cy="1235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0" name="Rectangle 2">
            <a:extLst>
              <a:ext uri="{FF2B5EF4-FFF2-40B4-BE49-F238E27FC236}">
                <a16:creationId xmlns:a16="http://schemas.microsoft.com/office/drawing/2014/main" id="{F159CF0D-27EF-4D52-B2D4-D1EAA0F47F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8700" y="2816758"/>
            <a:ext cx="27477952" cy="1144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3A4244D-AC42-4477-A6DE-A989455FA6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8859" y="751287"/>
            <a:ext cx="29746221" cy="670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FDB44889-918E-4966-BF35-CCB2AB6F1A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1878478"/>
            <a:ext cx="32790310" cy="858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E596061-2C94-479D-98B4-3659D87567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D86E414E-007A-4F7C-9FF1-FD1CAC9E4A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5095" y="2964008"/>
            <a:ext cx="29904412" cy="1054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4">
            <a:extLst>
              <a:ext uri="{FF2B5EF4-FFF2-40B4-BE49-F238E27FC236}">
                <a16:creationId xmlns:a16="http://schemas.microsoft.com/office/drawing/2014/main" id="{C8BB9DBD-B5C3-44CF-9192-49ADC651BA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0200" y="5138369"/>
            <a:ext cx="44911912" cy="11709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67104211-445F-4182-A680-DD542410A9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1" name="Rectangle 2">
            <a:extLst>
              <a:ext uri="{FF2B5EF4-FFF2-40B4-BE49-F238E27FC236}">
                <a16:creationId xmlns:a16="http://schemas.microsoft.com/office/drawing/2014/main" id="{A0FAD76C-FE97-457C-8AAD-1F7E76B8A2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8991" y="2352095"/>
            <a:ext cx="32996075" cy="12535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2" name="Rectangle 2">
            <a:extLst>
              <a:ext uri="{FF2B5EF4-FFF2-40B4-BE49-F238E27FC236}">
                <a16:creationId xmlns:a16="http://schemas.microsoft.com/office/drawing/2014/main" id="{069177A0-C14A-473E-B691-1DEB14BB4D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3029" y="551703"/>
            <a:ext cx="30896135" cy="644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4" name="Rectangle 4">
            <a:extLst>
              <a:ext uri="{FF2B5EF4-FFF2-40B4-BE49-F238E27FC236}">
                <a16:creationId xmlns:a16="http://schemas.microsoft.com/office/drawing/2014/main" id="{13320B7D-F1FF-413D-AF60-05D2E02FA5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47430" y="538113"/>
            <a:ext cx="28069698" cy="637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3" name="Rectangle 2">
            <a:extLst>
              <a:ext uri="{FF2B5EF4-FFF2-40B4-BE49-F238E27FC236}">
                <a16:creationId xmlns:a16="http://schemas.microsoft.com/office/drawing/2014/main" id="{24E1C920-7A67-47D7-B695-21B3B20E13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00356" y="152263"/>
            <a:ext cx="29213702" cy="6492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5" name="Rectangle 2">
            <a:extLst>
              <a:ext uri="{FF2B5EF4-FFF2-40B4-BE49-F238E27FC236}">
                <a16:creationId xmlns:a16="http://schemas.microsoft.com/office/drawing/2014/main" id="{CE2804A1-D30A-4E31-B51E-93AAD1BBE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3249" y="1543653"/>
            <a:ext cx="32752989" cy="783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6" name="Rectangle 2">
            <a:extLst>
              <a:ext uri="{FF2B5EF4-FFF2-40B4-BE49-F238E27FC236}">
                <a16:creationId xmlns:a16="http://schemas.microsoft.com/office/drawing/2014/main" id="{535818DD-2F0E-4BB3-BEB9-2FEACE8F82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7656" y="1601101"/>
            <a:ext cx="29949746" cy="8148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6" name="Rectangle 2">
            <a:extLst>
              <a:ext uri="{FF2B5EF4-FFF2-40B4-BE49-F238E27FC236}">
                <a16:creationId xmlns:a16="http://schemas.microsoft.com/office/drawing/2014/main" id="{84CA46B4-DE02-4953-8838-49147D5D7F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5575" y="1504495"/>
            <a:ext cx="36889099" cy="862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3" name="_x452975504">
            <a:extLst>
              <a:ext uri="{FF2B5EF4-FFF2-40B4-BE49-F238E27FC236}">
                <a16:creationId xmlns:a16="http://schemas.microsoft.com/office/drawing/2014/main" id="{1270DA87-396E-402B-982A-253F7F372B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8232" y="2217540"/>
            <a:ext cx="15199568" cy="7294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B5F86932-3A93-4D75-92CC-6488BB27821D}"/>
              </a:ext>
            </a:extLst>
          </p:cNvPr>
          <p:cNvSpPr txBox="1"/>
          <p:nvPr/>
        </p:nvSpPr>
        <p:spPr>
          <a:xfrm>
            <a:off x="14554200" y="353080"/>
            <a:ext cx="2819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20173116 </a:t>
            </a:r>
            <a:r>
              <a:rPr lang="ko-KR" altLang="en-US" sz="2800" b="1" dirty="0"/>
              <a:t>신휘정</a:t>
            </a:r>
          </a:p>
        </p:txBody>
      </p:sp>
    </p:spTree>
    <p:extLst>
      <p:ext uri="{BB962C8B-B14F-4D97-AF65-F5344CB8AC3E}">
        <p14:creationId xmlns:p14="http://schemas.microsoft.com/office/powerpoint/2010/main" val="367312907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81633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휴지통 기능 구현</a:t>
            </a:r>
            <a:endParaRPr lang="en-US" altLang="ko-KR" sz="4400">
              <a:solidFill>
                <a:schemeClr val="tx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12C84E6-62D4-4356-8797-C7EB54972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8" y="2092236"/>
            <a:ext cx="33772767" cy="91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99CFE647-E180-47E3-B148-9943547EE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7736" y="1838854"/>
            <a:ext cx="31196337" cy="1014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8" name="Rectangle 2">
            <a:extLst>
              <a:ext uri="{FF2B5EF4-FFF2-40B4-BE49-F238E27FC236}">
                <a16:creationId xmlns:a16="http://schemas.microsoft.com/office/drawing/2014/main" id="{426A2A3A-755C-4983-8413-6CD35B646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757" y="-170388"/>
            <a:ext cx="33018021" cy="75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0" name="Rectangle 4">
            <a:extLst>
              <a:ext uri="{FF2B5EF4-FFF2-40B4-BE49-F238E27FC236}">
                <a16:creationId xmlns:a16="http://schemas.microsoft.com/office/drawing/2014/main" id="{FA681266-A812-4E71-A74D-724AD98697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9614" y="4564100"/>
            <a:ext cx="49569105" cy="16370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1" name="Rectangle 6">
            <a:extLst>
              <a:ext uri="{FF2B5EF4-FFF2-40B4-BE49-F238E27FC236}">
                <a16:creationId xmlns:a16="http://schemas.microsoft.com/office/drawing/2014/main" id="{1084B9B6-A69F-4B86-96D0-CA587AA6C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3" name="Rectangle 4">
            <a:extLst>
              <a:ext uri="{FF2B5EF4-FFF2-40B4-BE49-F238E27FC236}">
                <a16:creationId xmlns:a16="http://schemas.microsoft.com/office/drawing/2014/main" id="{C64DE9AE-2D03-498F-806E-F1FC312ED5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0784" y="5501953"/>
            <a:ext cx="31629835" cy="1235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0" name="Rectangle 2">
            <a:extLst>
              <a:ext uri="{FF2B5EF4-FFF2-40B4-BE49-F238E27FC236}">
                <a16:creationId xmlns:a16="http://schemas.microsoft.com/office/drawing/2014/main" id="{F159CF0D-27EF-4D52-B2D4-D1EAA0F47F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8700" y="2816758"/>
            <a:ext cx="27477952" cy="1144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3A4244D-AC42-4477-A6DE-A989455FA6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8859" y="751287"/>
            <a:ext cx="29746221" cy="670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FDB44889-918E-4966-BF35-CCB2AB6F1A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1878478"/>
            <a:ext cx="32790310" cy="858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E596061-2C94-479D-98B4-3659D87567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D86E414E-007A-4F7C-9FF1-FD1CAC9E4A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5095" y="2964008"/>
            <a:ext cx="29904412" cy="1054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4">
            <a:extLst>
              <a:ext uri="{FF2B5EF4-FFF2-40B4-BE49-F238E27FC236}">
                <a16:creationId xmlns:a16="http://schemas.microsoft.com/office/drawing/2014/main" id="{C8BB9DBD-B5C3-44CF-9192-49ADC651BA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0200" y="5138369"/>
            <a:ext cx="44911912" cy="11709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67104211-445F-4182-A680-DD542410A9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1" name="Rectangle 2">
            <a:extLst>
              <a:ext uri="{FF2B5EF4-FFF2-40B4-BE49-F238E27FC236}">
                <a16:creationId xmlns:a16="http://schemas.microsoft.com/office/drawing/2014/main" id="{A0FAD76C-FE97-457C-8AAD-1F7E76B8A2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8991" y="2352095"/>
            <a:ext cx="32996075" cy="12535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2" name="Rectangle 2">
            <a:extLst>
              <a:ext uri="{FF2B5EF4-FFF2-40B4-BE49-F238E27FC236}">
                <a16:creationId xmlns:a16="http://schemas.microsoft.com/office/drawing/2014/main" id="{069177A0-C14A-473E-B691-1DEB14BB4D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3029" y="551703"/>
            <a:ext cx="30896135" cy="644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4" name="Rectangle 4">
            <a:extLst>
              <a:ext uri="{FF2B5EF4-FFF2-40B4-BE49-F238E27FC236}">
                <a16:creationId xmlns:a16="http://schemas.microsoft.com/office/drawing/2014/main" id="{13320B7D-F1FF-413D-AF60-05D2E02FA5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47430" y="538113"/>
            <a:ext cx="28069698" cy="637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5" name="Rectangle 2">
            <a:extLst>
              <a:ext uri="{FF2B5EF4-FFF2-40B4-BE49-F238E27FC236}">
                <a16:creationId xmlns:a16="http://schemas.microsoft.com/office/drawing/2014/main" id="{CE2804A1-D30A-4E31-B51E-93AAD1BBE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3249" y="1543653"/>
            <a:ext cx="32752989" cy="783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6" name="Rectangle 2">
            <a:extLst>
              <a:ext uri="{FF2B5EF4-FFF2-40B4-BE49-F238E27FC236}">
                <a16:creationId xmlns:a16="http://schemas.microsoft.com/office/drawing/2014/main" id="{535818DD-2F0E-4BB3-BEB9-2FEACE8F82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7656" y="1601101"/>
            <a:ext cx="29949746" cy="8148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6" name="Rectangle 2">
            <a:extLst>
              <a:ext uri="{FF2B5EF4-FFF2-40B4-BE49-F238E27FC236}">
                <a16:creationId xmlns:a16="http://schemas.microsoft.com/office/drawing/2014/main" id="{84CA46B4-DE02-4953-8838-49147D5D7F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5575" y="1504495"/>
            <a:ext cx="36889099" cy="862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7" name="Rectangle 2">
            <a:extLst>
              <a:ext uri="{FF2B5EF4-FFF2-40B4-BE49-F238E27FC236}">
                <a16:creationId xmlns:a16="http://schemas.microsoft.com/office/drawing/2014/main" id="{7555313D-98F0-4147-8148-F325B68757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1355602"/>
            <a:ext cx="30740916" cy="590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9" name="Rectangle 4">
            <a:extLst>
              <a:ext uri="{FF2B5EF4-FFF2-40B4-BE49-F238E27FC236}">
                <a16:creationId xmlns:a16="http://schemas.microsoft.com/office/drawing/2014/main" id="{2E649545-D74B-474D-81F6-E99E7FD583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8" name="Rectangle 2">
            <a:extLst>
              <a:ext uri="{FF2B5EF4-FFF2-40B4-BE49-F238E27FC236}">
                <a16:creationId xmlns:a16="http://schemas.microsoft.com/office/drawing/2014/main" id="{6196270F-D579-4B39-838B-B25CC879FD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8097" y="2074177"/>
            <a:ext cx="27721633" cy="6482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0" name="Rectangle 4">
            <a:extLst>
              <a:ext uri="{FF2B5EF4-FFF2-40B4-BE49-F238E27FC236}">
                <a16:creationId xmlns:a16="http://schemas.microsoft.com/office/drawing/2014/main" id="{C6818E94-E38A-4819-895C-D8E9F6739C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1" name="Rectangle 2">
            <a:extLst>
              <a:ext uri="{FF2B5EF4-FFF2-40B4-BE49-F238E27FC236}">
                <a16:creationId xmlns:a16="http://schemas.microsoft.com/office/drawing/2014/main" id="{99DC4C6F-9DB8-41A5-B7CB-E8468593DF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3279" y="1127034"/>
            <a:ext cx="28518560" cy="6910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2" name="Rectangle 2">
            <a:extLst>
              <a:ext uri="{FF2B5EF4-FFF2-40B4-BE49-F238E27FC236}">
                <a16:creationId xmlns:a16="http://schemas.microsoft.com/office/drawing/2014/main" id="{30274C09-FB5C-4F9D-BB77-78BEF38B1D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94200" y="1683151"/>
            <a:ext cx="24559994" cy="6201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3" name="Rectangle 2">
            <a:extLst>
              <a:ext uri="{FF2B5EF4-FFF2-40B4-BE49-F238E27FC236}">
                <a16:creationId xmlns:a16="http://schemas.microsoft.com/office/drawing/2014/main" id="{F4FB7A3F-696A-47FD-A257-961BCDE711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98600" y="2319274"/>
            <a:ext cx="28951276" cy="730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4" name="Rectangle 2">
            <a:extLst>
              <a:ext uri="{FF2B5EF4-FFF2-40B4-BE49-F238E27FC236}">
                <a16:creationId xmlns:a16="http://schemas.microsoft.com/office/drawing/2014/main" id="{03374967-7A19-4F5B-AFF0-EEE2C7B297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301896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5" name="Rectangle 2">
            <a:extLst>
              <a:ext uri="{FF2B5EF4-FFF2-40B4-BE49-F238E27FC236}">
                <a16:creationId xmlns:a16="http://schemas.microsoft.com/office/drawing/2014/main" id="{140A0334-FBEA-4A40-955F-169C2A10CA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74437" y="1667147"/>
            <a:ext cx="31728752" cy="785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6" name="Rectangle 2">
            <a:extLst>
              <a:ext uri="{FF2B5EF4-FFF2-40B4-BE49-F238E27FC236}">
                <a16:creationId xmlns:a16="http://schemas.microsoft.com/office/drawing/2014/main" id="{1B144AD4-75FF-499A-B8A4-F368264FDD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5357" y="1974708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7" name="Rectangle 2">
            <a:extLst>
              <a:ext uri="{FF2B5EF4-FFF2-40B4-BE49-F238E27FC236}">
                <a16:creationId xmlns:a16="http://schemas.microsoft.com/office/drawing/2014/main" id="{E1A98474-71A8-446E-A434-36667BF98D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05014" y="819161"/>
            <a:ext cx="30282402" cy="686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9" name="Rectangle 2">
            <a:extLst>
              <a:ext uri="{FF2B5EF4-FFF2-40B4-BE49-F238E27FC236}">
                <a16:creationId xmlns:a16="http://schemas.microsoft.com/office/drawing/2014/main" id="{44D42310-018C-4B4B-B67C-15BCE52B98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63217" y="1483322"/>
            <a:ext cx="31250671" cy="7926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0" name="Rectangle 2">
            <a:extLst>
              <a:ext uri="{FF2B5EF4-FFF2-40B4-BE49-F238E27FC236}">
                <a16:creationId xmlns:a16="http://schemas.microsoft.com/office/drawing/2014/main" id="{9B1EBC78-96F7-4E7F-A112-82B7DCFC93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64513" name="_x527991624">
            <a:extLst>
              <a:ext uri="{FF2B5EF4-FFF2-40B4-BE49-F238E27FC236}">
                <a16:creationId xmlns:a16="http://schemas.microsoft.com/office/drawing/2014/main" id="{2851B0E6-0509-48B0-97A4-D73A768150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6997" y="1827614"/>
            <a:ext cx="10040394" cy="7551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9B0B21BD-2F0D-4C3B-86F1-C3C3A75215F5}"/>
              </a:ext>
            </a:extLst>
          </p:cNvPr>
          <p:cNvSpPr txBox="1"/>
          <p:nvPr/>
        </p:nvSpPr>
        <p:spPr>
          <a:xfrm>
            <a:off x="14583788" y="292245"/>
            <a:ext cx="2819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/>
              <a:t>20173209 </a:t>
            </a:r>
            <a:r>
              <a:rPr lang="ko-KR" altLang="en-US" sz="2800" b="1"/>
              <a:t>배민정</a:t>
            </a:r>
          </a:p>
        </p:txBody>
      </p:sp>
    </p:spTree>
    <p:extLst>
      <p:ext uri="{BB962C8B-B14F-4D97-AF65-F5344CB8AC3E}">
        <p14:creationId xmlns:p14="http://schemas.microsoft.com/office/powerpoint/2010/main" val="18507179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81633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휴지통 기능 구현</a:t>
            </a:r>
            <a:endParaRPr lang="en-US" altLang="ko-KR" sz="4400">
              <a:solidFill>
                <a:schemeClr val="tx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12C84E6-62D4-4356-8797-C7EB54972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8" y="2092236"/>
            <a:ext cx="33772767" cy="91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99CFE647-E180-47E3-B148-9943547EE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7736" y="1838854"/>
            <a:ext cx="31196337" cy="1014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8" name="Rectangle 2">
            <a:extLst>
              <a:ext uri="{FF2B5EF4-FFF2-40B4-BE49-F238E27FC236}">
                <a16:creationId xmlns:a16="http://schemas.microsoft.com/office/drawing/2014/main" id="{426A2A3A-755C-4983-8413-6CD35B646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757" y="-170388"/>
            <a:ext cx="33018021" cy="75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1" name="Rectangle 6">
            <a:extLst>
              <a:ext uri="{FF2B5EF4-FFF2-40B4-BE49-F238E27FC236}">
                <a16:creationId xmlns:a16="http://schemas.microsoft.com/office/drawing/2014/main" id="{1084B9B6-A69F-4B86-96D0-CA587AA6C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3" name="Rectangle 4">
            <a:extLst>
              <a:ext uri="{FF2B5EF4-FFF2-40B4-BE49-F238E27FC236}">
                <a16:creationId xmlns:a16="http://schemas.microsoft.com/office/drawing/2014/main" id="{C64DE9AE-2D03-498F-806E-F1FC312ED5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0784" y="5501953"/>
            <a:ext cx="31629835" cy="1235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3A4244D-AC42-4477-A6DE-A989455FA6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8859" y="751287"/>
            <a:ext cx="29746221" cy="670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FDB44889-918E-4966-BF35-CCB2AB6F1A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1878478"/>
            <a:ext cx="32790310" cy="858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E596061-2C94-479D-98B4-3659D87567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D86E414E-007A-4F7C-9FF1-FD1CAC9E4A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5095" y="2964008"/>
            <a:ext cx="29904412" cy="1054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67104211-445F-4182-A680-DD542410A9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1" name="Rectangle 2">
            <a:extLst>
              <a:ext uri="{FF2B5EF4-FFF2-40B4-BE49-F238E27FC236}">
                <a16:creationId xmlns:a16="http://schemas.microsoft.com/office/drawing/2014/main" id="{A0FAD76C-FE97-457C-8AAD-1F7E76B8A2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8991" y="2352095"/>
            <a:ext cx="32996075" cy="12535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2" name="Rectangle 2">
            <a:extLst>
              <a:ext uri="{FF2B5EF4-FFF2-40B4-BE49-F238E27FC236}">
                <a16:creationId xmlns:a16="http://schemas.microsoft.com/office/drawing/2014/main" id="{069177A0-C14A-473E-B691-1DEB14BB4D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3029" y="551703"/>
            <a:ext cx="30896135" cy="644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4" name="Rectangle 4">
            <a:extLst>
              <a:ext uri="{FF2B5EF4-FFF2-40B4-BE49-F238E27FC236}">
                <a16:creationId xmlns:a16="http://schemas.microsoft.com/office/drawing/2014/main" id="{13320B7D-F1FF-413D-AF60-05D2E02FA5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47430" y="538113"/>
            <a:ext cx="28069698" cy="637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5" name="Rectangle 2">
            <a:extLst>
              <a:ext uri="{FF2B5EF4-FFF2-40B4-BE49-F238E27FC236}">
                <a16:creationId xmlns:a16="http://schemas.microsoft.com/office/drawing/2014/main" id="{CE2804A1-D30A-4E31-B51E-93AAD1BBE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3249" y="1543653"/>
            <a:ext cx="32752989" cy="783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6" name="Rectangle 2">
            <a:extLst>
              <a:ext uri="{FF2B5EF4-FFF2-40B4-BE49-F238E27FC236}">
                <a16:creationId xmlns:a16="http://schemas.microsoft.com/office/drawing/2014/main" id="{535818DD-2F0E-4BB3-BEB9-2FEACE8F82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7656" y="1601101"/>
            <a:ext cx="29949746" cy="8148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6" name="Rectangle 2">
            <a:extLst>
              <a:ext uri="{FF2B5EF4-FFF2-40B4-BE49-F238E27FC236}">
                <a16:creationId xmlns:a16="http://schemas.microsoft.com/office/drawing/2014/main" id="{84CA46B4-DE02-4953-8838-49147D5D7F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5575" y="1504495"/>
            <a:ext cx="36889099" cy="862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7" name="Rectangle 2">
            <a:extLst>
              <a:ext uri="{FF2B5EF4-FFF2-40B4-BE49-F238E27FC236}">
                <a16:creationId xmlns:a16="http://schemas.microsoft.com/office/drawing/2014/main" id="{7555313D-98F0-4147-8148-F325B68757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1355602"/>
            <a:ext cx="30740916" cy="590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9" name="Rectangle 4">
            <a:extLst>
              <a:ext uri="{FF2B5EF4-FFF2-40B4-BE49-F238E27FC236}">
                <a16:creationId xmlns:a16="http://schemas.microsoft.com/office/drawing/2014/main" id="{2E649545-D74B-474D-81F6-E99E7FD583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0" name="Rectangle 4">
            <a:extLst>
              <a:ext uri="{FF2B5EF4-FFF2-40B4-BE49-F238E27FC236}">
                <a16:creationId xmlns:a16="http://schemas.microsoft.com/office/drawing/2014/main" id="{C6818E94-E38A-4819-895C-D8E9F6739C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1" name="Rectangle 2">
            <a:extLst>
              <a:ext uri="{FF2B5EF4-FFF2-40B4-BE49-F238E27FC236}">
                <a16:creationId xmlns:a16="http://schemas.microsoft.com/office/drawing/2014/main" id="{99DC4C6F-9DB8-41A5-B7CB-E8468593DF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3279" y="1127034"/>
            <a:ext cx="28518560" cy="6910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2" name="Rectangle 2">
            <a:extLst>
              <a:ext uri="{FF2B5EF4-FFF2-40B4-BE49-F238E27FC236}">
                <a16:creationId xmlns:a16="http://schemas.microsoft.com/office/drawing/2014/main" id="{30274C09-FB5C-4F9D-BB77-78BEF38B1D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94200" y="1683151"/>
            <a:ext cx="24559994" cy="6201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3" name="Rectangle 2">
            <a:extLst>
              <a:ext uri="{FF2B5EF4-FFF2-40B4-BE49-F238E27FC236}">
                <a16:creationId xmlns:a16="http://schemas.microsoft.com/office/drawing/2014/main" id="{F4FB7A3F-696A-47FD-A257-961BCDE711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98600" y="2319274"/>
            <a:ext cx="28951276" cy="730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4" name="Rectangle 2">
            <a:extLst>
              <a:ext uri="{FF2B5EF4-FFF2-40B4-BE49-F238E27FC236}">
                <a16:creationId xmlns:a16="http://schemas.microsoft.com/office/drawing/2014/main" id="{03374967-7A19-4F5B-AFF0-EEE2C7B297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301896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5" name="Rectangle 2">
            <a:extLst>
              <a:ext uri="{FF2B5EF4-FFF2-40B4-BE49-F238E27FC236}">
                <a16:creationId xmlns:a16="http://schemas.microsoft.com/office/drawing/2014/main" id="{140A0334-FBEA-4A40-955F-169C2A10CA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74437" y="1667147"/>
            <a:ext cx="31728752" cy="785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6" name="Rectangle 2">
            <a:extLst>
              <a:ext uri="{FF2B5EF4-FFF2-40B4-BE49-F238E27FC236}">
                <a16:creationId xmlns:a16="http://schemas.microsoft.com/office/drawing/2014/main" id="{1B144AD4-75FF-499A-B8A4-F368264FDD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5357" y="1974708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7" name="Rectangle 2">
            <a:extLst>
              <a:ext uri="{FF2B5EF4-FFF2-40B4-BE49-F238E27FC236}">
                <a16:creationId xmlns:a16="http://schemas.microsoft.com/office/drawing/2014/main" id="{E1A98474-71A8-446E-A434-36667BF98D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05014" y="819161"/>
            <a:ext cx="30282402" cy="686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8" name="Rectangle 2">
            <a:extLst>
              <a:ext uri="{FF2B5EF4-FFF2-40B4-BE49-F238E27FC236}">
                <a16:creationId xmlns:a16="http://schemas.microsoft.com/office/drawing/2014/main" id="{CA68A253-B84F-456D-8E41-8BD24B02FF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3238" y="2507288"/>
            <a:ext cx="31196232" cy="7864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9" name="Rectangle 2">
            <a:extLst>
              <a:ext uri="{FF2B5EF4-FFF2-40B4-BE49-F238E27FC236}">
                <a16:creationId xmlns:a16="http://schemas.microsoft.com/office/drawing/2014/main" id="{44D42310-018C-4B4B-B67C-15BCE52B98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63217" y="1483322"/>
            <a:ext cx="31250671" cy="7926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0" name="Rectangle 2">
            <a:extLst>
              <a:ext uri="{FF2B5EF4-FFF2-40B4-BE49-F238E27FC236}">
                <a16:creationId xmlns:a16="http://schemas.microsoft.com/office/drawing/2014/main" id="{9B1EBC78-96F7-4E7F-A112-82B7DCFC93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65537" name="_x597464944">
            <a:extLst>
              <a:ext uri="{FF2B5EF4-FFF2-40B4-BE49-F238E27FC236}">
                <a16:creationId xmlns:a16="http://schemas.microsoft.com/office/drawing/2014/main" id="{1CCAAC8F-BB90-4057-B7B9-5B545BF0B6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3223" y="1937034"/>
            <a:ext cx="10046177" cy="6549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1A60FF1E-BC0D-4C24-8509-E1084C49B036}"/>
              </a:ext>
            </a:extLst>
          </p:cNvPr>
          <p:cNvSpPr txBox="1"/>
          <p:nvPr/>
        </p:nvSpPr>
        <p:spPr>
          <a:xfrm>
            <a:off x="14583788" y="292245"/>
            <a:ext cx="2819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/>
              <a:t>20173209 </a:t>
            </a:r>
            <a:r>
              <a:rPr lang="ko-KR" altLang="en-US" sz="2800" b="1"/>
              <a:t>배민정</a:t>
            </a:r>
          </a:p>
        </p:txBody>
      </p:sp>
    </p:spTree>
    <p:extLst>
      <p:ext uri="{BB962C8B-B14F-4D97-AF65-F5344CB8AC3E}">
        <p14:creationId xmlns:p14="http://schemas.microsoft.com/office/powerpoint/2010/main" val="393076770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81633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휴지통 기능 테스팅</a:t>
            </a:r>
            <a:endParaRPr lang="en-US" altLang="ko-KR" sz="4400">
              <a:solidFill>
                <a:schemeClr val="tx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12C84E6-62D4-4356-8797-C7EB54972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8" y="2092236"/>
            <a:ext cx="33772767" cy="91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99CFE647-E180-47E3-B148-9943547EE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7736" y="1838854"/>
            <a:ext cx="31196337" cy="1014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8" name="Rectangle 2">
            <a:extLst>
              <a:ext uri="{FF2B5EF4-FFF2-40B4-BE49-F238E27FC236}">
                <a16:creationId xmlns:a16="http://schemas.microsoft.com/office/drawing/2014/main" id="{426A2A3A-755C-4983-8413-6CD35B646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757" y="-170388"/>
            <a:ext cx="33018021" cy="75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1" name="Rectangle 6">
            <a:extLst>
              <a:ext uri="{FF2B5EF4-FFF2-40B4-BE49-F238E27FC236}">
                <a16:creationId xmlns:a16="http://schemas.microsoft.com/office/drawing/2014/main" id="{1084B9B6-A69F-4B86-96D0-CA587AA6C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3" name="Rectangle 4">
            <a:extLst>
              <a:ext uri="{FF2B5EF4-FFF2-40B4-BE49-F238E27FC236}">
                <a16:creationId xmlns:a16="http://schemas.microsoft.com/office/drawing/2014/main" id="{C64DE9AE-2D03-498F-806E-F1FC312ED5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0784" y="5501953"/>
            <a:ext cx="31629835" cy="1235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3A4244D-AC42-4477-A6DE-A989455FA6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8859" y="751287"/>
            <a:ext cx="29746221" cy="670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FDB44889-918E-4966-BF35-CCB2AB6F1A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1878478"/>
            <a:ext cx="32790310" cy="858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E596061-2C94-479D-98B4-3659D87567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D86E414E-007A-4F7C-9FF1-FD1CAC9E4A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5095" y="2964008"/>
            <a:ext cx="29904412" cy="1054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67104211-445F-4182-A680-DD542410A9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1" name="Rectangle 2">
            <a:extLst>
              <a:ext uri="{FF2B5EF4-FFF2-40B4-BE49-F238E27FC236}">
                <a16:creationId xmlns:a16="http://schemas.microsoft.com/office/drawing/2014/main" id="{A0FAD76C-FE97-457C-8AAD-1F7E76B8A2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8991" y="2352095"/>
            <a:ext cx="32996075" cy="12535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2" name="Rectangle 2">
            <a:extLst>
              <a:ext uri="{FF2B5EF4-FFF2-40B4-BE49-F238E27FC236}">
                <a16:creationId xmlns:a16="http://schemas.microsoft.com/office/drawing/2014/main" id="{069177A0-C14A-473E-B691-1DEB14BB4D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3029" y="551703"/>
            <a:ext cx="30896135" cy="644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4" name="Rectangle 4">
            <a:extLst>
              <a:ext uri="{FF2B5EF4-FFF2-40B4-BE49-F238E27FC236}">
                <a16:creationId xmlns:a16="http://schemas.microsoft.com/office/drawing/2014/main" id="{13320B7D-F1FF-413D-AF60-05D2E02FA5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47430" y="538113"/>
            <a:ext cx="28069698" cy="637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5" name="Rectangle 2">
            <a:extLst>
              <a:ext uri="{FF2B5EF4-FFF2-40B4-BE49-F238E27FC236}">
                <a16:creationId xmlns:a16="http://schemas.microsoft.com/office/drawing/2014/main" id="{CE2804A1-D30A-4E31-B51E-93AAD1BBE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3249" y="1543653"/>
            <a:ext cx="32752989" cy="783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6" name="Rectangle 2">
            <a:extLst>
              <a:ext uri="{FF2B5EF4-FFF2-40B4-BE49-F238E27FC236}">
                <a16:creationId xmlns:a16="http://schemas.microsoft.com/office/drawing/2014/main" id="{535818DD-2F0E-4BB3-BEB9-2FEACE8F82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7656" y="1601101"/>
            <a:ext cx="29949746" cy="8148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6" name="Rectangle 2">
            <a:extLst>
              <a:ext uri="{FF2B5EF4-FFF2-40B4-BE49-F238E27FC236}">
                <a16:creationId xmlns:a16="http://schemas.microsoft.com/office/drawing/2014/main" id="{84CA46B4-DE02-4953-8838-49147D5D7F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5575" y="1504495"/>
            <a:ext cx="36889099" cy="862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7" name="Rectangle 2">
            <a:extLst>
              <a:ext uri="{FF2B5EF4-FFF2-40B4-BE49-F238E27FC236}">
                <a16:creationId xmlns:a16="http://schemas.microsoft.com/office/drawing/2014/main" id="{7555313D-98F0-4147-8148-F325B68757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1355602"/>
            <a:ext cx="30740916" cy="590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9" name="Rectangle 4">
            <a:extLst>
              <a:ext uri="{FF2B5EF4-FFF2-40B4-BE49-F238E27FC236}">
                <a16:creationId xmlns:a16="http://schemas.microsoft.com/office/drawing/2014/main" id="{2E649545-D74B-474D-81F6-E99E7FD583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0" name="Rectangle 4">
            <a:extLst>
              <a:ext uri="{FF2B5EF4-FFF2-40B4-BE49-F238E27FC236}">
                <a16:creationId xmlns:a16="http://schemas.microsoft.com/office/drawing/2014/main" id="{C6818E94-E38A-4819-895C-D8E9F6739C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1" name="Rectangle 2">
            <a:extLst>
              <a:ext uri="{FF2B5EF4-FFF2-40B4-BE49-F238E27FC236}">
                <a16:creationId xmlns:a16="http://schemas.microsoft.com/office/drawing/2014/main" id="{99DC4C6F-9DB8-41A5-B7CB-E8468593DF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3279" y="1127034"/>
            <a:ext cx="28518560" cy="6910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2" name="Rectangle 2">
            <a:extLst>
              <a:ext uri="{FF2B5EF4-FFF2-40B4-BE49-F238E27FC236}">
                <a16:creationId xmlns:a16="http://schemas.microsoft.com/office/drawing/2014/main" id="{30274C09-FB5C-4F9D-BB77-78BEF38B1D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94200" y="1683151"/>
            <a:ext cx="24559994" cy="6201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3" name="Rectangle 2">
            <a:extLst>
              <a:ext uri="{FF2B5EF4-FFF2-40B4-BE49-F238E27FC236}">
                <a16:creationId xmlns:a16="http://schemas.microsoft.com/office/drawing/2014/main" id="{F4FB7A3F-696A-47FD-A257-961BCDE711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98600" y="2319274"/>
            <a:ext cx="28951276" cy="730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4" name="Rectangle 2">
            <a:extLst>
              <a:ext uri="{FF2B5EF4-FFF2-40B4-BE49-F238E27FC236}">
                <a16:creationId xmlns:a16="http://schemas.microsoft.com/office/drawing/2014/main" id="{03374967-7A19-4F5B-AFF0-EEE2C7B297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301896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5" name="Rectangle 2">
            <a:extLst>
              <a:ext uri="{FF2B5EF4-FFF2-40B4-BE49-F238E27FC236}">
                <a16:creationId xmlns:a16="http://schemas.microsoft.com/office/drawing/2014/main" id="{140A0334-FBEA-4A40-955F-169C2A10CA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74437" y="1667147"/>
            <a:ext cx="31728752" cy="785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6" name="Rectangle 2">
            <a:extLst>
              <a:ext uri="{FF2B5EF4-FFF2-40B4-BE49-F238E27FC236}">
                <a16:creationId xmlns:a16="http://schemas.microsoft.com/office/drawing/2014/main" id="{1B144AD4-75FF-499A-B8A4-F368264FDD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5357" y="1974708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7" name="Rectangle 2">
            <a:extLst>
              <a:ext uri="{FF2B5EF4-FFF2-40B4-BE49-F238E27FC236}">
                <a16:creationId xmlns:a16="http://schemas.microsoft.com/office/drawing/2014/main" id="{E1A98474-71A8-446E-A434-36667BF98D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05014" y="819161"/>
            <a:ext cx="30282402" cy="686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8" name="Rectangle 2">
            <a:extLst>
              <a:ext uri="{FF2B5EF4-FFF2-40B4-BE49-F238E27FC236}">
                <a16:creationId xmlns:a16="http://schemas.microsoft.com/office/drawing/2014/main" id="{CA68A253-B84F-456D-8E41-8BD24B02FF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3238" y="2507288"/>
            <a:ext cx="31196232" cy="7864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9" name="Rectangle 2">
            <a:extLst>
              <a:ext uri="{FF2B5EF4-FFF2-40B4-BE49-F238E27FC236}">
                <a16:creationId xmlns:a16="http://schemas.microsoft.com/office/drawing/2014/main" id="{44D42310-018C-4B4B-B67C-15BCE52B98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63217" y="1483322"/>
            <a:ext cx="31250671" cy="7926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0" name="Rectangle 2">
            <a:extLst>
              <a:ext uri="{FF2B5EF4-FFF2-40B4-BE49-F238E27FC236}">
                <a16:creationId xmlns:a16="http://schemas.microsoft.com/office/drawing/2014/main" id="{9B1EBC78-96F7-4E7F-A112-82B7DCFC93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8" name="Rectangle 4">
            <a:extLst>
              <a:ext uri="{FF2B5EF4-FFF2-40B4-BE49-F238E27FC236}">
                <a16:creationId xmlns:a16="http://schemas.microsoft.com/office/drawing/2014/main" id="{CB4B53EF-6425-4541-AE5C-DD627A7FA2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7993" y="1973810"/>
            <a:ext cx="29024451" cy="730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2C53AB24-BC6F-4E11-BDFF-60B09755EE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7164" y="1940663"/>
            <a:ext cx="31456586" cy="8492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67585" name="_x599010752">
            <a:extLst>
              <a:ext uri="{FF2B5EF4-FFF2-40B4-BE49-F238E27FC236}">
                <a16:creationId xmlns:a16="http://schemas.microsoft.com/office/drawing/2014/main" id="{B918D5B6-CAAC-40A5-BAEC-629B05B811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201" y="2399451"/>
            <a:ext cx="10564985" cy="5516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33335196-F5E4-4528-9828-CD9E55FE3032}"/>
              </a:ext>
            </a:extLst>
          </p:cNvPr>
          <p:cNvSpPr txBox="1"/>
          <p:nvPr/>
        </p:nvSpPr>
        <p:spPr>
          <a:xfrm>
            <a:off x="14583788" y="292245"/>
            <a:ext cx="2819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/>
              <a:t>20173209 </a:t>
            </a:r>
            <a:r>
              <a:rPr lang="ko-KR" altLang="en-US" sz="2800" b="1"/>
              <a:t>배민정</a:t>
            </a:r>
          </a:p>
        </p:txBody>
      </p:sp>
    </p:spTree>
    <p:extLst>
      <p:ext uri="{BB962C8B-B14F-4D97-AF65-F5344CB8AC3E}">
        <p14:creationId xmlns:p14="http://schemas.microsoft.com/office/powerpoint/2010/main" val="62154431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81633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휴지통 기능 테스팅</a:t>
            </a:r>
            <a:endParaRPr lang="en-US" altLang="ko-KR" sz="4400">
              <a:solidFill>
                <a:schemeClr val="tx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12C84E6-62D4-4356-8797-C7EB54972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8" y="2092236"/>
            <a:ext cx="33772767" cy="91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99CFE647-E180-47E3-B148-9943547EE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7736" y="1838854"/>
            <a:ext cx="31196337" cy="1014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8" name="Rectangle 2">
            <a:extLst>
              <a:ext uri="{FF2B5EF4-FFF2-40B4-BE49-F238E27FC236}">
                <a16:creationId xmlns:a16="http://schemas.microsoft.com/office/drawing/2014/main" id="{426A2A3A-755C-4983-8413-6CD35B646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757" y="-170388"/>
            <a:ext cx="33018021" cy="75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1" name="Rectangle 6">
            <a:extLst>
              <a:ext uri="{FF2B5EF4-FFF2-40B4-BE49-F238E27FC236}">
                <a16:creationId xmlns:a16="http://schemas.microsoft.com/office/drawing/2014/main" id="{1084B9B6-A69F-4B86-96D0-CA587AA6C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3" name="Rectangle 4">
            <a:extLst>
              <a:ext uri="{FF2B5EF4-FFF2-40B4-BE49-F238E27FC236}">
                <a16:creationId xmlns:a16="http://schemas.microsoft.com/office/drawing/2014/main" id="{C64DE9AE-2D03-498F-806E-F1FC312ED5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0784" y="5501953"/>
            <a:ext cx="31629835" cy="1235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3A4244D-AC42-4477-A6DE-A989455FA6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8859" y="751287"/>
            <a:ext cx="29746221" cy="670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FDB44889-918E-4966-BF35-CCB2AB6F1A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1878478"/>
            <a:ext cx="32790310" cy="858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E596061-2C94-479D-98B4-3659D87567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D86E414E-007A-4F7C-9FF1-FD1CAC9E4A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5095" y="2964008"/>
            <a:ext cx="29904412" cy="1054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67104211-445F-4182-A680-DD542410A9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1" name="Rectangle 2">
            <a:extLst>
              <a:ext uri="{FF2B5EF4-FFF2-40B4-BE49-F238E27FC236}">
                <a16:creationId xmlns:a16="http://schemas.microsoft.com/office/drawing/2014/main" id="{A0FAD76C-FE97-457C-8AAD-1F7E76B8A2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8991" y="2352095"/>
            <a:ext cx="32996075" cy="12535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2" name="Rectangle 2">
            <a:extLst>
              <a:ext uri="{FF2B5EF4-FFF2-40B4-BE49-F238E27FC236}">
                <a16:creationId xmlns:a16="http://schemas.microsoft.com/office/drawing/2014/main" id="{069177A0-C14A-473E-B691-1DEB14BB4D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3029" y="551703"/>
            <a:ext cx="30896135" cy="644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4" name="Rectangle 4">
            <a:extLst>
              <a:ext uri="{FF2B5EF4-FFF2-40B4-BE49-F238E27FC236}">
                <a16:creationId xmlns:a16="http://schemas.microsoft.com/office/drawing/2014/main" id="{13320B7D-F1FF-413D-AF60-05D2E02FA5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47430" y="538113"/>
            <a:ext cx="28069698" cy="637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5" name="Rectangle 2">
            <a:extLst>
              <a:ext uri="{FF2B5EF4-FFF2-40B4-BE49-F238E27FC236}">
                <a16:creationId xmlns:a16="http://schemas.microsoft.com/office/drawing/2014/main" id="{CE2804A1-D30A-4E31-B51E-93AAD1BBE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3249" y="1543653"/>
            <a:ext cx="32752989" cy="783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6" name="Rectangle 2">
            <a:extLst>
              <a:ext uri="{FF2B5EF4-FFF2-40B4-BE49-F238E27FC236}">
                <a16:creationId xmlns:a16="http://schemas.microsoft.com/office/drawing/2014/main" id="{535818DD-2F0E-4BB3-BEB9-2FEACE8F82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7656" y="1601101"/>
            <a:ext cx="29949746" cy="8148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6" name="Rectangle 2">
            <a:extLst>
              <a:ext uri="{FF2B5EF4-FFF2-40B4-BE49-F238E27FC236}">
                <a16:creationId xmlns:a16="http://schemas.microsoft.com/office/drawing/2014/main" id="{84CA46B4-DE02-4953-8838-49147D5D7F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5575" y="1504495"/>
            <a:ext cx="36889099" cy="862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7" name="Rectangle 2">
            <a:extLst>
              <a:ext uri="{FF2B5EF4-FFF2-40B4-BE49-F238E27FC236}">
                <a16:creationId xmlns:a16="http://schemas.microsoft.com/office/drawing/2014/main" id="{7555313D-98F0-4147-8148-F325B68757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1355602"/>
            <a:ext cx="30740916" cy="590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9" name="Rectangle 4">
            <a:extLst>
              <a:ext uri="{FF2B5EF4-FFF2-40B4-BE49-F238E27FC236}">
                <a16:creationId xmlns:a16="http://schemas.microsoft.com/office/drawing/2014/main" id="{2E649545-D74B-474D-81F6-E99E7FD583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0" name="Rectangle 4">
            <a:extLst>
              <a:ext uri="{FF2B5EF4-FFF2-40B4-BE49-F238E27FC236}">
                <a16:creationId xmlns:a16="http://schemas.microsoft.com/office/drawing/2014/main" id="{C6818E94-E38A-4819-895C-D8E9F6739C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1" name="Rectangle 2">
            <a:extLst>
              <a:ext uri="{FF2B5EF4-FFF2-40B4-BE49-F238E27FC236}">
                <a16:creationId xmlns:a16="http://schemas.microsoft.com/office/drawing/2014/main" id="{99DC4C6F-9DB8-41A5-B7CB-E8468593DF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3279" y="1127034"/>
            <a:ext cx="28518560" cy="6910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2" name="Rectangle 2">
            <a:extLst>
              <a:ext uri="{FF2B5EF4-FFF2-40B4-BE49-F238E27FC236}">
                <a16:creationId xmlns:a16="http://schemas.microsoft.com/office/drawing/2014/main" id="{30274C09-FB5C-4F9D-BB77-78BEF38B1D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94200" y="1683151"/>
            <a:ext cx="24559994" cy="6201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3" name="Rectangle 2">
            <a:extLst>
              <a:ext uri="{FF2B5EF4-FFF2-40B4-BE49-F238E27FC236}">
                <a16:creationId xmlns:a16="http://schemas.microsoft.com/office/drawing/2014/main" id="{F4FB7A3F-696A-47FD-A257-961BCDE711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98600" y="2319274"/>
            <a:ext cx="28951276" cy="730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4" name="Rectangle 2">
            <a:extLst>
              <a:ext uri="{FF2B5EF4-FFF2-40B4-BE49-F238E27FC236}">
                <a16:creationId xmlns:a16="http://schemas.microsoft.com/office/drawing/2014/main" id="{03374967-7A19-4F5B-AFF0-EEE2C7B297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301896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5" name="Rectangle 2">
            <a:extLst>
              <a:ext uri="{FF2B5EF4-FFF2-40B4-BE49-F238E27FC236}">
                <a16:creationId xmlns:a16="http://schemas.microsoft.com/office/drawing/2014/main" id="{140A0334-FBEA-4A40-955F-169C2A10CA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74437" y="1667147"/>
            <a:ext cx="31728752" cy="785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6" name="Rectangle 2">
            <a:extLst>
              <a:ext uri="{FF2B5EF4-FFF2-40B4-BE49-F238E27FC236}">
                <a16:creationId xmlns:a16="http://schemas.microsoft.com/office/drawing/2014/main" id="{1B144AD4-75FF-499A-B8A4-F368264FDD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5357" y="1974708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7" name="Rectangle 2">
            <a:extLst>
              <a:ext uri="{FF2B5EF4-FFF2-40B4-BE49-F238E27FC236}">
                <a16:creationId xmlns:a16="http://schemas.microsoft.com/office/drawing/2014/main" id="{E1A98474-71A8-446E-A434-36667BF98D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05014" y="819161"/>
            <a:ext cx="30282402" cy="686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8" name="Rectangle 2">
            <a:extLst>
              <a:ext uri="{FF2B5EF4-FFF2-40B4-BE49-F238E27FC236}">
                <a16:creationId xmlns:a16="http://schemas.microsoft.com/office/drawing/2014/main" id="{CA68A253-B84F-456D-8E41-8BD24B02FF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3238" y="2507288"/>
            <a:ext cx="31196232" cy="7864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9" name="Rectangle 2">
            <a:extLst>
              <a:ext uri="{FF2B5EF4-FFF2-40B4-BE49-F238E27FC236}">
                <a16:creationId xmlns:a16="http://schemas.microsoft.com/office/drawing/2014/main" id="{44D42310-018C-4B4B-B67C-15BCE52B98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63217" y="1483322"/>
            <a:ext cx="31250671" cy="7926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0" name="Rectangle 2">
            <a:extLst>
              <a:ext uri="{FF2B5EF4-FFF2-40B4-BE49-F238E27FC236}">
                <a16:creationId xmlns:a16="http://schemas.microsoft.com/office/drawing/2014/main" id="{9B1EBC78-96F7-4E7F-A112-82B7DCFC93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8" name="Rectangle 4">
            <a:extLst>
              <a:ext uri="{FF2B5EF4-FFF2-40B4-BE49-F238E27FC236}">
                <a16:creationId xmlns:a16="http://schemas.microsoft.com/office/drawing/2014/main" id="{CB4B53EF-6425-4541-AE5C-DD627A7FA2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7993" y="1973810"/>
            <a:ext cx="29024451" cy="730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2C53AB24-BC6F-4E11-BDFF-60B09755EE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7164" y="1940663"/>
            <a:ext cx="31456586" cy="8492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1" name="Rectangle 2">
            <a:extLst>
              <a:ext uri="{FF2B5EF4-FFF2-40B4-BE49-F238E27FC236}">
                <a16:creationId xmlns:a16="http://schemas.microsoft.com/office/drawing/2014/main" id="{16A1E0C3-4444-4C02-9BD7-4CC1AD94DE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63322" y="1992553"/>
            <a:ext cx="32957773" cy="10170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68609" name="_x599008880">
            <a:extLst>
              <a:ext uri="{FF2B5EF4-FFF2-40B4-BE49-F238E27FC236}">
                <a16:creationId xmlns:a16="http://schemas.microsoft.com/office/drawing/2014/main" id="{0E136425-D626-45DF-82C6-005BA38329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3323" y="2510078"/>
            <a:ext cx="12872224" cy="5802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192" name="화살표: 왼쪽 50191">
            <a:extLst>
              <a:ext uri="{FF2B5EF4-FFF2-40B4-BE49-F238E27FC236}">
                <a16:creationId xmlns:a16="http://schemas.microsoft.com/office/drawing/2014/main" id="{D7A9723C-3783-4F8D-B331-BCC470231151}"/>
              </a:ext>
            </a:extLst>
          </p:cNvPr>
          <p:cNvSpPr/>
          <p:nvPr/>
        </p:nvSpPr>
        <p:spPr>
          <a:xfrm>
            <a:off x="9296400" y="7427818"/>
            <a:ext cx="914400" cy="354658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DD5A961-1312-4B4C-B1E5-7A40B480CFF4}"/>
              </a:ext>
            </a:extLst>
          </p:cNvPr>
          <p:cNvSpPr txBox="1"/>
          <p:nvPr/>
        </p:nvSpPr>
        <p:spPr>
          <a:xfrm>
            <a:off x="14583788" y="292245"/>
            <a:ext cx="2819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/>
              <a:t>20173209 </a:t>
            </a:r>
            <a:r>
              <a:rPr lang="ko-KR" altLang="en-US" sz="2800" b="1"/>
              <a:t>배민정</a:t>
            </a:r>
          </a:p>
        </p:txBody>
      </p:sp>
    </p:spTree>
    <p:extLst>
      <p:ext uri="{BB962C8B-B14F-4D97-AF65-F5344CB8AC3E}">
        <p14:creationId xmlns:p14="http://schemas.microsoft.com/office/powerpoint/2010/main" val="813447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01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01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01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192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81633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휴지통 기능 테스팅</a:t>
            </a:r>
            <a:endParaRPr lang="en-US" altLang="ko-KR" sz="4400">
              <a:solidFill>
                <a:schemeClr val="tx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12C84E6-62D4-4356-8797-C7EB54972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8" y="2092236"/>
            <a:ext cx="33772767" cy="91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99CFE647-E180-47E3-B148-9943547EE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7736" y="1838854"/>
            <a:ext cx="31196337" cy="1014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8" name="Rectangle 2">
            <a:extLst>
              <a:ext uri="{FF2B5EF4-FFF2-40B4-BE49-F238E27FC236}">
                <a16:creationId xmlns:a16="http://schemas.microsoft.com/office/drawing/2014/main" id="{426A2A3A-755C-4983-8413-6CD35B646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757" y="-170388"/>
            <a:ext cx="33018021" cy="75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1" name="Rectangle 6">
            <a:extLst>
              <a:ext uri="{FF2B5EF4-FFF2-40B4-BE49-F238E27FC236}">
                <a16:creationId xmlns:a16="http://schemas.microsoft.com/office/drawing/2014/main" id="{1084B9B6-A69F-4B86-96D0-CA587AA6C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3" name="Rectangle 4">
            <a:extLst>
              <a:ext uri="{FF2B5EF4-FFF2-40B4-BE49-F238E27FC236}">
                <a16:creationId xmlns:a16="http://schemas.microsoft.com/office/drawing/2014/main" id="{C64DE9AE-2D03-498F-806E-F1FC312ED5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0784" y="5501953"/>
            <a:ext cx="31629835" cy="1235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3A4244D-AC42-4477-A6DE-A989455FA6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8859" y="751287"/>
            <a:ext cx="29746221" cy="670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FDB44889-918E-4966-BF35-CCB2AB6F1A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1878478"/>
            <a:ext cx="32790310" cy="858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E596061-2C94-479D-98B4-3659D87567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D86E414E-007A-4F7C-9FF1-FD1CAC9E4A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5095" y="2964008"/>
            <a:ext cx="29904412" cy="1054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67104211-445F-4182-A680-DD542410A9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1" name="Rectangle 2">
            <a:extLst>
              <a:ext uri="{FF2B5EF4-FFF2-40B4-BE49-F238E27FC236}">
                <a16:creationId xmlns:a16="http://schemas.microsoft.com/office/drawing/2014/main" id="{A0FAD76C-FE97-457C-8AAD-1F7E76B8A2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8991" y="2352095"/>
            <a:ext cx="32996075" cy="12535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2" name="Rectangle 2">
            <a:extLst>
              <a:ext uri="{FF2B5EF4-FFF2-40B4-BE49-F238E27FC236}">
                <a16:creationId xmlns:a16="http://schemas.microsoft.com/office/drawing/2014/main" id="{069177A0-C14A-473E-B691-1DEB14BB4D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3029" y="551703"/>
            <a:ext cx="30896135" cy="644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4" name="Rectangle 4">
            <a:extLst>
              <a:ext uri="{FF2B5EF4-FFF2-40B4-BE49-F238E27FC236}">
                <a16:creationId xmlns:a16="http://schemas.microsoft.com/office/drawing/2014/main" id="{13320B7D-F1FF-413D-AF60-05D2E02FA5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47430" y="538113"/>
            <a:ext cx="28069698" cy="637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5" name="Rectangle 2">
            <a:extLst>
              <a:ext uri="{FF2B5EF4-FFF2-40B4-BE49-F238E27FC236}">
                <a16:creationId xmlns:a16="http://schemas.microsoft.com/office/drawing/2014/main" id="{CE2804A1-D30A-4E31-B51E-93AAD1BBE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3249" y="1543653"/>
            <a:ext cx="32752989" cy="783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6" name="Rectangle 2">
            <a:extLst>
              <a:ext uri="{FF2B5EF4-FFF2-40B4-BE49-F238E27FC236}">
                <a16:creationId xmlns:a16="http://schemas.microsoft.com/office/drawing/2014/main" id="{535818DD-2F0E-4BB3-BEB9-2FEACE8F82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7656" y="1601101"/>
            <a:ext cx="29949746" cy="8148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6" name="Rectangle 2">
            <a:extLst>
              <a:ext uri="{FF2B5EF4-FFF2-40B4-BE49-F238E27FC236}">
                <a16:creationId xmlns:a16="http://schemas.microsoft.com/office/drawing/2014/main" id="{84CA46B4-DE02-4953-8838-49147D5D7F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5575" y="1504495"/>
            <a:ext cx="36889099" cy="862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7" name="Rectangle 2">
            <a:extLst>
              <a:ext uri="{FF2B5EF4-FFF2-40B4-BE49-F238E27FC236}">
                <a16:creationId xmlns:a16="http://schemas.microsoft.com/office/drawing/2014/main" id="{7555313D-98F0-4147-8148-F325B68757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1355602"/>
            <a:ext cx="30740916" cy="590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9" name="Rectangle 4">
            <a:extLst>
              <a:ext uri="{FF2B5EF4-FFF2-40B4-BE49-F238E27FC236}">
                <a16:creationId xmlns:a16="http://schemas.microsoft.com/office/drawing/2014/main" id="{2E649545-D74B-474D-81F6-E99E7FD583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0" name="Rectangle 4">
            <a:extLst>
              <a:ext uri="{FF2B5EF4-FFF2-40B4-BE49-F238E27FC236}">
                <a16:creationId xmlns:a16="http://schemas.microsoft.com/office/drawing/2014/main" id="{C6818E94-E38A-4819-895C-D8E9F6739C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1" name="Rectangle 2">
            <a:extLst>
              <a:ext uri="{FF2B5EF4-FFF2-40B4-BE49-F238E27FC236}">
                <a16:creationId xmlns:a16="http://schemas.microsoft.com/office/drawing/2014/main" id="{99DC4C6F-9DB8-41A5-B7CB-E8468593DF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3279" y="1127034"/>
            <a:ext cx="28518560" cy="6910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2" name="Rectangle 2">
            <a:extLst>
              <a:ext uri="{FF2B5EF4-FFF2-40B4-BE49-F238E27FC236}">
                <a16:creationId xmlns:a16="http://schemas.microsoft.com/office/drawing/2014/main" id="{30274C09-FB5C-4F9D-BB77-78BEF38B1D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94200" y="1683151"/>
            <a:ext cx="24559994" cy="6201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3" name="Rectangle 2">
            <a:extLst>
              <a:ext uri="{FF2B5EF4-FFF2-40B4-BE49-F238E27FC236}">
                <a16:creationId xmlns:a16="http://schemas.microsoft.com/office/drawing/2014/main" id="{F4FB7A3F-696A-47FD-A257-961BCDE711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98600" y="2319274"/>
            <a:ext cx="28951276" cy="730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4" name="Rectangle 2">
            <a:extLst>
              <a:ext uri="{FF2B5EF4-FFF2-40B4-BE49-F238E27FC236}">
                <a16:creationId xmlns:a16="http://schemas.microsoft.com/office/drawing/2014/main" id="{03374967-7A19-4F5B-AFF0-EEE2C7B297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301896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5" name="Rectangle 2">
            <a:extLst>
              <a:ext uri="{FF2B5EF4-FFF2-40B4-BE49-F238E27FC236}">
                <a16:creationId xmlns:a16="http://schemas.microsoft.com/office/drawing/2014/main" id="{140A0334-FBEA-4A40-955F-169C2A10CA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74437" y="1667147"/>
            <a:ext cx="31728752" cy="785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6" name="Rectangle 2">
            <a:extLst>
              <a:ext uri="{FF2B5EF4-FFF2-40B4-BE49-F238E27FC236}">
                <a16:creationId xmlns:a16="http://schemas.microsoft.com/office/drawing/2014/main" id="{1B144AD4-75FF-499A-B8A4-F368264FDD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5357" y="1974708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7" name="Rectangle 2">
            <a:extLst>
              <a:ext uri="{FF2B5EF4-FFF2-40B4-BE49-F238E27FC236}">
                <a16:creationId xmlns:a16="http://schemas.microsoft.com/office/drawing/2014/main" id="{E1A98474-71A8-446E-A434-36667BF98D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05014" y="819161"/>
            <a:ext cx="30282402" cy="686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8" name="Rectangle 2">
            <a:extLst>
              <a:ext uri="{FF2B5EF4-FFF2-40B4-BE49-F238E27FC236}">
                <a16:creationId xmlns:a16="http://schemas.microsoft.com/office/drawing/2014/main" id="{CA68A253-B84F-456D-8E41-8BD24B02FF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3238" y="2507288"/>
            <a:ext cx="31196232" cy="7864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9" name="Rectangle 2">
            <a:extLst>
              <a:ext uri="{FF2B5EF4-FFF2-40B4-BE49-F238E27FC236}">
                <a16:creationId xmlns:a16="http://schemas.microsoft.com/office/drawing/2014/main" id="{44D42310-018C-4B4B-B67C-15BCE52B98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63217" y="1483322"/>
            <a:ext cx="31250671" cy="7926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0" name="Rectangle 2">
            <a:extLst>
              <a:ext uri="{FF2B5EF4-FFF2-40B4-BE49-F238E27FC236}">
                <a16:creationId xmlns:a16="http://schemas.microsoft.com/office/drawing/2014/main" id="{9B1EBC78-96F7-4E7F-A112-82B7DCFC93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8" name="Rectangle 4">
            <a:extLst>
              <a:ext uri="{FF2B5EF4-FFF2-40B4-BE49-F238E27FC236}">
                <a16:creationId xmlns:a16="http://schemas.microsoft.com/office/drawing/2014/main" id="{CB4B53EF-6425-4541-AE5C-DD627A7FA2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7993" y="1973810"/>
            <a:ext cx="29024451" cy="730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2C53AB24-BC6F-4E11-BDFF-60B09755EE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7164" y="1940663"/>
            <a:ext cx="31456586" cy="8492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1" name="Rectangle 2">
            <a:extLst>
              <a:ext uri="{FF2B5EF4-FFF2-40B4-BE49-F238E27FC236}">
                <a16:creationId xmlns:a16="http://schemas.microsoft.com/office/drawing/2014/main" id="{16A1E0C3-4444-4C02-9BD7-4CC1AD94DE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63322" y="1992553"/>
            <a:ext cx="32957773" cy="10170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3" name="Rectangle 2">
            <a:extLst>
              <a:ext uri="{FF2B5EF4-FFF2-40B4-BE49-F238E27FC236}">
                <a16:creationId xmlns:a16="http://schemas.microsoft.com/office/drawing/2014/main" id="{49857DBD-068D-4B93-9253-051CA76317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97860" y="2081778"/>
            <a:ext cx="31081751" cy="10363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69633" name="_x527994072">
            <a:extLst>
              <a:ext uri="{FF2B5EF4-FFF2-40B4-BE49-F238E27FC236}">
                <a16:creationId xmlns:a16="http://schemas.microsoft.com/office/drawing/2014/main" id="{BF959A86-35CA-49BF-A846-DCE4C40377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7860" y="2538978"/>
            <a:ext cx="13414867" cy="5811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C62A2C02-E1AF-4BD3-9A9F-DEF2ADF2FBE1}"/>
              </a:ext>
            </a:extLst>
          </p:cNvPr>
          <p:cNvSpPr txBox="1"/>
          <p:nvPr/>
        </p:nvSpPr>
        <p:spPr>
          <a:xfrm>
            <a:off x="14583788" y="292245"/>
            <a:ext cx="2819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/>
              <a:t>20173209 </a:t>
            </a:r>
            <a:r>
              <a:rPr lang="ko-KR" altLang="en-US" sz="2800" b="1"/>
              <a:t>배민정</a:t>
            </a:r>
          </a:p>
        </p:txBody>
      </p:sp>
    </p:spTree>
    <p:extLst>
      <p:ext uri="{BB962C8B-B14F-4D97-AF65-F5344CB8AC3E}">
        <p14:creationId xmlns:p14="http://schemas.microsoft.com/office/powerpoint/2010/main" val="374612154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81633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휴지통 기능 테스팅</a:t>
            </a:r>
            <a:endParaRPr lang="en-US" altLang="ko-KR" sz="4400">
              <a:solidFill>
                <a:schemeClr val="tx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12C84E6-62D4-4356-8797-C7EB54972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8" y="2092236"/>
            <a:ext cx="33772767" cy="91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99CFE647-E180-47E3-B148-9943547EE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7736" y="1838854"/>
            <a:ext cx="31196337" cy="1014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8" name="Rectangle 2">
            <a:extLst>
              <a:ext uri="{FF2B5EF4-FFF2-40B4-BE49-F238E27FC236}">
                <a16:creationId xmlns:a16="http://schemas.microsoft.com/office/drawing/2014/main" id="{426A2A3A-755C-4983-8413-6CD35B646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757" y="-170388"/>
            <a:ext cx="33018021" cy="75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1" name="Rectangle 6">
            <a:extLst>
              <a:ext uri="{FF2B5EF4-FFF2-40B4-BE49-F238E27FC236}">
                <a16:creationId xmlns:a16="http://schemas.microsoft.com/office/drawing/2014/main" id="{1084B9B6-A69F-4B86-96D0-CA587AA6C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3" name="Rectangle 4">
            <a:extLst>
              <a:ext uri="{FF2B5EF4-FFF2-40B4-BE49-F238E27FC236}">
                <a16:creationId xmlns:a16="http://schemas.microsoft.com/office/drawing/2014/main" id="{C64DE9AE-2D03-498F-806E-F1FC312ED5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0784" y="5501953"/>
            <a:ext cx="31629835" cy="1235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3A4244D-AC42-4477-A6DE-A989455FA6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8859" y="751287"/>
            <a:ext cx="29746221" cy="670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FDB44889-918E-4966-BF35-CCB2AB6F1A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1878478"/>
            <a:ext cx="32790310" cy="858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E596061-2C94-479D-98B4-3659D87567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D86E414E-007A-4F7C-9FF1-FD1CAC9E4A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5095" y="2964008"/>
            <a:ext cx="29904412" cy="1054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67104211-445F-4182-A680-DD542410A9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1" name="Rectangle 2">
            <a:extLst>
              <a:ext uri="{FF2B5EF4-FFF2-40B4-BE49-F238E27FC236}">
                <a16:creationId xmlns:a16="http://schemas.microsoft.com/office/drawing/2014/main" id="{A0FAD76C-FE97-457C-8AAD-1F7E76B8A2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8991" y="2352095"/>
            <a:ext cx="32996075" cy="12535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2" name="Rectangle 2">
            <a:extLst>
              <a:ext uri="{FF2B5EF4-FFF2-40B4-BE49-F238E27FC236}">
                <a16:creationId xmlns:a16="http://schemas.microsoft.com/office/drawing/2014/main" id="{069177A0-C14A-473E-B691-1DEB14BB4D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3029" y="551703"/>
            <a:ext cx="30896135" cy="644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4" name="Rectangle 4">
            <a:extLst>
              <a:ext uri="{FF2B5EF4-FFF2-40B4-BE49-F238E27FC236}">
                <a16:creationId xmlns:a16="http://schemas.microsoft.com/office/drawing/2014/main" id="{13320B7D-F1FF-413D-AF60-05D2E02FA5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47430" y="538113"/>
            <a:ext cx="28069698" cy="637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5" name="Rectangle 2">
            <a:extLst>
              <a:ext uri="{FF2B5EF4-FFF2-40B4-BE49-F238E27FC236}">
                <a16:creationId xmlns:a16="http://schemas.microsoft.com/office/drawing/2014/main" id="{CE2804A1-D30A-4E31-B51E-93AAD1BBE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3249" y="1543653"/>
            <a:ext cx="32752989" cy="783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6" name="Rectangle 2">
            <a:extLst>
              <a:ext uri="{FF2B5EF4-FFF2-40B4-BE49-F238E27FC236}">
                <a16:creationId xmlns:a16="http://schemas.microsoft.com/office/drawing/2014/main" id="{535818DD-2F0E-4BB3-BEB9-2FEACE8F82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7656" y="1601101"/>
            <a:ext cx="29949746" cy="8148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6" name="Rectangle 2">
            <a:extLst>
              <a:ext uri="{FF2B5EF4-FFF2-40B4-BE49-F238E27FC236}">
                <a16:creationId xmlns:a16="http://schemas.microsoft.com/office/drawing/2014/main" id="{84CA46B4-DE02-4953-8838-49147D5D7F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5575" y="1504495"/>
            <a:ext cx="36889099" cy="862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7" name="Rectangle 2">
            <a:extLst>
              <a:ext uri="{FF2B5EF4-FFF2-40B4-BE49-F238E27FC236}">
                <a16:creationId xmlns:a16="http://schemas.microsoft.com/office/drawing/2014/main" id="{7555313D-98F0-4147-8148-F325B68757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1355602"/>
            <a:ext cx="30740916" cy="590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9" name="Rectangle 4">
            <a:extLst>
              <a:ext uri="{FF2B5EF4-FFF2-40B4-BE49-F238E27FC236}">
                <a16:creationId xmlns:a16="http://schemas.microsoft.com/office/drawing/2014/main" id="{2E649545-D74B-474D-81F6-E99E7FD583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0" name="Rectangle 4">
            <a:extLst>
              <a:ext uri="{FF2B5EF4-FFF2-40B4-BE49-F238E27FC236}">
                <a16:creationId xmlns:a16="http://schemas.microsoft.com/office/drawing/2014/main" id="{C6818E94-E38A-4819-895C-D8E9F6739C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2" name="Rectangle 2">
            <a:extLst>
              <a:ext uri="{FF2B5EF4-FFF2-40B4-BE49-F238E27FC236}">
                <a16:creationId xmlns:a16="http://schemas.microsoft.com/office/drawing/2014/main" id="{30274C09-FB5C-4F9D-BB77-78BEF38B1D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94200" y="1683151"/>
            <a:ext cx="24559994" cy="6201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3" name="Rectangle 2">
            <a:extLst>
              <a:ext uri="{FF2B5EF4-FFF2-40B4-BE49-F238E27FC236}">
                <a16:creationId xmlns:a16="http://schemas.microsoft.com/office/drawing/2014/main" id="{F4FB7A3F-696A-47FD-A257-961BCDE711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98600" y="2319274"/>
            <a:ext cx="28951276" cy="730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4" name="Rectangle 2">
            <a:extLst>
              <a:ext uri="{FF2B5EF4-FFF2-40B4-BE49-F238E27FC236}">
                <a16:creationId xmlns:a16="http://schemas.microsoft.com/office/drawing/2014/main" id="{03374967-7A19-4F5B-AFF0-EEE2C7B297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301896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5" name="Rectangle 2">
            <a:extLst>
              <a:ext uri="{FF2B5EF4-FFF2-40B4-BE49-F238E27FC236}">
                <a16:creationId xmlns:a16="http://schemas.microsoft.com/office/drawing/2014/main" id="{140A0334-FBEA-4A40-955F-169C2A10CA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74437" y="1667147"/>
            <a:ext cx="31728752" cy="785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6" name="Rectangle 2">
            <a:extLst>
              <a:ext uri="{FF2B5EF4-FFF2-40B4-BE49-F238E27FC236}">
                <a16:creationId xmlns:a16="http://schemas.microsoft.com/office/drawing/2014/main" id="{1B144AD4-75FF-499A-B8A4-F368264FDD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5357" y="1974708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7" name="Rectangle 2">
            <a:extLst>
              <a:ext uri="{FF2B5EF4-FFF2-40B4-BE49-F238E27FC236}">
                <a16:creationId xmlns:a16="http://schemas.microsoft.com/office/drawing/2014/main" id="{E1A98474-71A8-446E-A434-36667BF98D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05014" y="819161"/>
            <a:ext cx="30282402" cy="686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8" name="Rectangle 2">
            <a:extLst>
              <a:ext uri="{FF2B5EF4-FFF2-40B4-BE49-F238E27FC236}">
                <a16:creationId xmlns:a16="http://schemas.microsoft.com/office/drawing/2014/main" id="{CA68A253-B84F-456D-8E41-8BD24B02FF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3238" y="2507288"/>
            <a:ext cx="31196232" cy="7864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9" name="Rectangle 2">
            <a:extLst>
              <a:ext uri="{FF2B5EF4-FFF2-40B4-BE49-F238E27FC236}">
                <a16:creationId xmlns:a16="http://schemas.microsoft.com/office/drawing/2014/main" id="{44D42310-018C-4B4B-B67C-15BCE52B98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63217" y="1483322"/>
            <a:ext cx="31250671" cy="7926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0" name="Rectangle 2">
            <a:extLst>
              <a:ext uri="{FF2B5EF4-FFF2-40B4-BE49-F238E27FC236}">
                <a16:creationId xmlns:a16="http://schemas.microsoft.com/office/drawing/2014/main" id="{9B1EBC78-96F7-4E7F-A112-82B7DCFC93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8" name="Rectangle 4">
            <a:extLst>
              <a:ext uri="{FF2B5EF4-FFF2-40B4-BE49-F238E27FC236}">
                <a16:creationId xmlns:a16="http://schemas.microsoft.com/office/drawing/2014/main" id="{CB4B53EF-6425-4541-AE5C-DD627A7FA2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7993" y="1973810"/>
            <a:ext cx="29024451" cy="730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2C53AB24-BC6F-4E11-BDFF-60B09755EE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7164" y="1940663"/>
            <a:ext cx="31456586" cy="8492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1" name="Rectangle 2">
            <a:extLst>
              <a:ext uri="{FF2B5EF4-FFF2-40B4-BE49-F238E27FC236}">
                <a16:creationId xmlns:a16="http://schemas.microsoft.com/office/drawing/2014/main" id="{16A1E0C3-4444-4C02-9BD7-4CC1AD94DE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63322" y="1992553"/>
            <a:ext cx="32957773" cy="10170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3" name="Rectangle 2">
            <a:extLst>
              <a:ext uri="{FF2B5EF4-FFF2-40B4-BE49-F238E27FC236}">
                <a16:creationId xmlns:a16="http://schemas.microsoft.com/office/drawing/2014/main" id="{49857DBD-068D-4B93-9253-051CA76317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97860" y="2081778"/>
            <a:ext cx="31081751" cy="10363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2" name="Rectangle 2">
            <a:extLst>
              <a:ext uri="{FF2B5EF4-FFF2-40B4-BE49-F238E27FC236}">
                <a16:creationId xmlns:a16="http://schemas.microsoft.com/office/drawing/2014/main" id="{AD84B0F5-5604-43A0-B29A-F739424183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3355" y="2120974"/>
            <a:ext cx="29904412" cy="8906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4" name="Rectangle 2">
            <a:extLst>
              <a:ext uri="{FF2B5EF4-FFF2-40B4-BE49-F238E27FC236}">
                <a16:creationId xmlns:a16="http://schemas.microsoft.com/office/drawing/2014/main" id="{EA0C67AC-26AF-449E-966E-400376829B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3810" y="7728905"/>
            <a:ext cx="34713746" cy="1699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5" name="Rectangle 4">
            <a:extLst>
              <a:ext uri="{FF2B5EF4-FFF2-40B4-BE49-F238E27FC236}">
                <a16:creationId xmlns:a16="http://schemas.microsoft.com/office/drawing/2014/main" id="{A4D8307E-9451-4CB8-8EA5-BF6D436978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42619" y="1683678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71683" name="_x520800832">
            <a:extLst>
              <a:ext uri="{FF2B5EF4-FFF2-40B4-BE49-F238E27FC236}">
                <a16:creationId xmlns:a16="http://schemas.microsoft.com/office/drawing/2014/main" id="{BA9B3C98-7DA4-4C1A-83B8-C04025C5E9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5575" y="2703170"/>
            <a:ext cx="8957912" cy="3992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681" name="_x524903880">
            <a:extLst>
              <a:ext uri="{FF2B5EF4-FFF2-40B4-BE49-F238E27FC236}">
                <a16:creationId xmlns:a16="http://schemas.microsoft.com/office/drawing/2014/main" id="{2341A17C-A93A-4F61-8B2C-2377F33C0F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4770" y="6119909"/>
            <a:ext cx="8657501" cy="1955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E7DDF468-EEF0-47E0-93DE-46006579888F}"/>
              </a:ext>
            </a:extLst>
          </p:cNvPr>
          <p:cNvSpPr txBox="1"/>
          <p:nvPr/>
        </p:nvSpPr>
        <p:spPr>
          <a:xfrm>
            <a:off x="14583788" y="292245"/>
            <a:ext cx="2819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/>
              <a:t>20173209 </a:t>
            </a:r>
            <a:r>
              <a:rPr lang="ko-KR" altLang="en-US" sz="2800" b="1"/>
              <a:t>배민정</a:t>
            </a:r>
          </a:p>
        </p:txBody>
      </p:sp>
    </p:spTree>
    <p:extLst>
      <p:ext uri="{BB962C8B-B14F-4D97-AF65-F5344CB8AC3E}">
        <p14:creationId xmlns:p14="http://schemas.microsoft.com/office/powerpoint/2010/main" val="1615698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16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16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16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81633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휴지통 기능 테스팅</a:t>
            </a:r>
            <a:endParaRPr lang="en-US" altLang="ko-KR" sz="4400">
              <a:solidFill>
                <a:schemeClr val="tx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12C84E6-62D4-4356-8797-C7EB54972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8" y="2092236"/>
            <a:ext cx="33772767" cy="91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99CFE647-E180-47E3-B148-9943547EE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7736" y="1838854"/>
            <a:ext cx="31196337" cy="1014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8" name="Rectangle 2">
            <a:extLst>
              <a:ext uri="{FF2B5EF4-FFF2-40B4-BE49-F238E27FC236}">
                <a16:creationId xmlns:a16="http://schemas.microsoft.com/office/drawing/2014/main" id="{426A2A3A-755C-4983-8413-6CD35B646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757" y="-170388"/>
            <a:ext cx="33018021" cy="75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1" name="Rectangle 6">
            <a:extLst>
              <a:ext uri="{FF2B5EF4-FFF2-40B4-BE49-F238E27FC236}">
                <a16:creationId xmlns:a16="http://schemas.microsoft.com/office/drawing/2014/main" id="{1084B9B6-A69F-4B86-96D0-CA587AA6C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3" name="Rectangle 4">
            <a:extLst>
              <a:ext uri="{FF2B5EF4-FFF2-40B4-BE49-F238E27FC236}">
                <a16:creationId xmlns:a16="http://schemas.microsoft.com/office/drawing/2014/main" id="{C64DE9AE-2D03-498F-806E-F1FC312ED5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0784" y="5501953"/>
            <a:ext cx="31629835" cy="1235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3A4244D-AC42-4477-A6DE-A989455FA6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8859" y="751287"/>
            <a:ext cx="29746221" cy="670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FDB44889-918E-4966-BF35-CCB2AB6F1A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1878478"/>
            <a:ext cx="32790310" cy="858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E596061-2C94-479D-98B4-3659D87567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D86E414E-007A-4F7C-9FF1-FD1CAC9E4A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5095" y="2964008"/>
            <a:ext cx="29904412" cy="1054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67104211-445F-4182-A680-DD542410A9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1" name="Rectangle 2">
            <a:extLst>
              <a:ext uri="{FF2B5EF4-FFF2-40B4-BE49-F238E27FC236}">
                <a16:creationId xmlns:a16="http://schemas.microsoft.com/office/drawing/2014/main" id="{A0FAD76C-FE97-457C-8AAD-1F7E76B8A2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8991" y="2352095"/>
            <a:ext cx="32996075" cy="12535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2" name="Rectangle 2">
            <a:extLst>
              <a:ext uri="{FF2B5EF4-FFF2-40B4-BE49-F238E27FC236}">
                <a16:creationId xmlns:a16="http://schemas.microsoft.com/office/drawing/2014/main" id="{069177A0-C14A-473E-B691-1DEB14BB4D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3029" y="551703"/>
            <a:ext cx="30896135" cy="644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4" name="Rectangle 4">
            <a:extLst>
              <a:ext uri="{FF2B5EF4-FFF2-40B4-BE49-F238E27FC236}">
                <a16:creationId xmlns:a16="http://schemas.microsoft.com/office/drawing/2014/main" id="{13320B7D-F1FF-413D-AF60-05D2E02FA5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47430" y="538113"/>
            <a:ext cx="28069698" cy="637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5" name="Rectangle 2">
            <a:extLst>
              <a:ext uri="{FF2B5EF4-FFF2-40B4-BE49-F238E27FC236}">
                <a16:creationId xmlns:a16="http://schemas.microsoft.com/office/drawing/2014/main" id="{CE2804A1-D30A-4E31-B51E-93AAD1BBE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3249" y="1543653"/>
            <a:ext cx="32752989" cy="783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6" name="Rectangle 2">
            <a:extLst>
              <a:ext uri="{FF2B5EF4-FFF2-40B4-BE49-F238E27FC236}">
                <a16:creationId xmlns:a16="http://schemas.microsoft.com/office/drawing/2014/main" id="{535818DD-2F0E-4BB3-BEB9-2FEACE8F82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7656" y="1601101"/>
            <a:ext cx="29949746" cy="8148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6" name="Rectangle 2">
            <a:extLst>
              <a:ext uri="{FF2B5EF4-FFF2-40B4-BE49-F238E27FC236}">
                <a16:creationId xmlns:a16="http://schemas.microsoft.com/office/drawing/2014/main" id="{84CA46B4-DE02-4953-8838-49147D5D7F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5575" y="1504495"/>
            <a:ext cx="36889099" cy="862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7" name="Rectangle 2">
            <a:extLst>
              <a:ext uri="{FF2B5EF4-FFF2-40B4-BE49-F238E27FC236}">
                <a16:creationId xmlns:a16="http://schemas.microsoft.com/office/drawing/2014/main" id="{7555313D-98F0-4147-8148-F325B68757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1355602"/>
            <a:ext cx="30740916" cy="590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9" name="Rectangle 4">
            <a:extLst>
              <a:ext uri="{FF2B5EF4-FFF2-40B4-BE49-F238E27FC236}">
                <a16:creationId xmlns:a16="http://schemas.microsoft.com/office/drawing/2014/main" id="{2E649545-D74B-474D-81F6-E99E7FD583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0" name="Rectangle 4">
            <a:extLst>
              <a:ext uri="{FF2B5EF4-FFF2-40B4-BE49-F238E27FC236}">
                <a16:creationId xmlns:a16="http://schemas.microsoft.com/office/drawing/2014/main" id="{C6818E94-E38A-4819-895C-D8E9F6739C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2" name="Rectangle 2">
            <a:extLst>
              <a:ext uri="{FF2B5EF4-FFF2-40B4-BE49-F238E27FC236}">
                <a16:creationId xmlns:a16="http://schemas.microsoft.com/office/drawing/2014/main" id="{30274C09-FB5C-4F9D-BB77-78BEF38B1D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94200" y="1683151"/>
            <a:ext cx="24559994" cy="6201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3" name="Rectangle 2">
            <a:extLst>
              <a:ext uri="{FF2B5EF4-FFF2-40B4-BE49-F238E27FC236}">
                <a16:creationId xmlns:a16="http://schemas.microsoft.com/office/drawing/2014/main" id="{F4FB7A3F-696A-47FD-A257-961BCDE711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98600" y="2319274"/>
            <a:ext cx="28951276" cy="730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4" name="Rectangle 2">
            <a:extLst>
              <a:ext uri="{FF2B5EF4-FFF2-40B4-BE49-F238E27FC236}">
                <a16:creationId xmlns:a16="http://schemas.microsoft.com/office/drawing/2014/main" id="{03374967-7A19-4F5B-AFF0-EEE2C7B297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301896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5" name="Rectangle 2">
            <a:extLst>
              <a:ext uri="{FF2B5EF4-FFF2-40B4-BE49-F238E27FC236}">
                <a16:creationId xmlns:a16="http://schemas.microsoft.com/office/drawing/2014/main" id="{140A0334-FBEA-4A40-955F-169C2A10CA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74437" y="1667147"/>
            <a:ext cx="31728752" cy="785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6" name="Rectangle 2">
            <a:extLst>
              <a:ext uri="{FF2B5EF4-FFF2-40B4-BE49-F238E27FC236}">
                <a16:creationId xmlns:a16="http://schemas.microsoft.com/office/drawing/2014/main" id="{1B144AD4-75FF-499A-B8A4-F368264FDD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5357" y="1974708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7" name="Rectangle 2">
            <a:extLst>
              <a:ext uri="{FF2B5EF4-FFF2-40B4-BE49-F238E27FC236}">
                <a16:creationId xmlns:a16="http://schemas.microsoft.com/office/drawing/2014/main" id="{E1A98474-71A8-446E-A434-36667BF98D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05014" y="819161"/>
            <a:ext cx="30282402" cy="686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8" name="Rectangle 2">
            <a:extLst>
              <a:ext uri="{FF2B5EF4-FFF2-40B4-BE49-F238E27FC236}">
                <a16:creationId xmlns:a16="http://schemas.microsoft.com/office/drawing/2014/main" id="{CA68A253-B84F-456D-8E41-8BD24B02FF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3238" y="2507288"/>
            <a:ext cx="31196232" cy="7864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9" name="Rectangle 2">
            <a:extLst>
              <a:ext uri="{FF2B5EF4-FFF2-40B4-BE49-F238E27FC236}">
                <a16:creationId xmlns:a16="http://schemas.microsoft.com/office/drawing/2014/main" id="{44D42310-018C-4B4B-B67C-15BCE52B98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63217" y="1483322"/>
            <a:ext cx="31250671" cy="7926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0" name="Rectangle 2">
            <a:extLst>
              <a:ext uri="{FF2B5EF4-FFF2-40B4-BE49-F238E27FC236}">
                <a16:creationId xmlns:a16="http://schemas.microsoft.com/office/drawing/2014/main" id="{9B1EBC78-96F7-4E7F-A112-82B7DCFC93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8" name="Rectangle 4">
            <a:extLst>
              <a:ext uri="{FF2B5EF4-FFF2-40B4-BE49-F238E27FC236}">
                <a16:creationId xmlns:a16="http://schemas.microsoft.com/office/drawing/2014/main" id="{CB4B53EF-6425-4541-AE5C-DD627A7FA2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7993" y="1973810"/>
            <a:ext cx="29024451" cy="730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2C53AB24-BC6F-4E11-BDFF-60B09755EE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7164" y="1940663"/>
            <a:ext cx="31456586" cy="8492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1" name="Rectangle 2">
            <a:extLst>
              <a:ext uri="{FF2B5EF4-FFF2-40B4-BE49-F238E27FC236}">
                <a16:creationId xmlns:a16="http://schemas.microsoft.com/office/drawing/2014/main" id="{16A1E0C3-4444-4C02-9BD7-4CC1AD94DE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63322" y="1992553"/>
            <a:ext cx="32957773" cy="10170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3" name="Rectangle 2">
            <a:extLst>
              <a:ext uri="{FF2B5EF4-FFF2-40B4-BE49-F238E27FC236}">
                <a16:creationId xmlns:a16="http://schemas.microsoft.com/office/drawing/2014/main" id="{49857DBD-068D-4B93-9253-051CA76317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97860" y="2081778"/>
            <a:ext cx="31081751" cy="10363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2" name="Rectangle 2">
            <a:extLst>
              <a:ext uri="{FF2B5EF4-FFF2-40B4-BE49-F238E27FC236}">
                <a16:creationId xmlns:a16="http://schemas.microsoft.com/office/drawing/2014/main" id="{AD84B0F5-5604-43A0-B29A-F739424183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3355" y="2120974"/>
            <a:ext cx="29904412" cy="8906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4" name="Rectangle 2">
            <a:extLst>
              <a:ext uri="{FF2B5EF4-FFF2-40B4-BE49-F238E27FC236}">
                <a16:creationId xmlns:a16="http://schemas.microsoft.com/office/drawing/2014/main" id="{EA0C67AC-26AF-449E-966E-400376829B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3810" y="7728905"/>
            <a:ext cx="34713746" cy="1699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5" name="Rectangle 4">
            <a:extLst>
              <a:ext uri="{FF2B5EF4-FFF2-40B4-BE49-F238E27FC236}">
                <a16:creationId xmlns:a16="http://schemas.microsoft.com/office/drawing/2014/main" id="{A4D8307E-9451-4CB8-8EA5-BF6D436978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42619" y="1683678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0" name="Rectangle 2">
            <a:extLst>
              <a:ext uri="{FF2B5EF4-FFF2-40B4-BE49-F238E27FC236}">
                <a16:creationId xmlns:a16="http://schemas.microsoft.com/office/drawing/2014/main" id="{EB4048E2-A535-4F5F-94C4-B386CED887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52332" y="1866382"/>
            <a:ext cx="32655093" cy="843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1" name="Rectangle 2">
            <a:extLst>
              <a:ext uri="{FF2B5EF4-FFF2-40B4-BE49-F238E27FC236}">
                <a16:creationId xmlns:a16="http://schemas.microsoft.com/office/drawing/2014/main" id="{53C1111D-8DBE-40AE-AC52-B2DDACF3E7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7498" y="2231889"/>
            <a:ext cx="34735738" cy="939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73729" name="_x520037704">
            <a:extLst>
              <a:ext uri="{FF2B5EF4-FFF2-40B4-BE49-F238E27FC236}">
                <a16:creationId xmlns:a16="http://schemas.microsoft.com/office/drawing/2014/main" id="{7D42DF5A-949F-44E6-98B9-1074D028C7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2261" y="2757352"/>
            <a:ext cx="9890074" cy="4408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682" name="Rectangle 4">
            <a:extLst>
              <a:ext uri="{FF2B5EF4-FFF2-40B4-BE49-F238E27FC236}">
                <a16:creationId xmlns:a16="http://schemas.microsoft.com/office/drawing/2014/main" id="{8FFC150C-4BC2-49DE-BED1-8548497D7E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73731" name="_x528032664">
            <a:extLst>
              <a:ext uri="{FF2B5EF4-FFF2-40B4-BE49-F238E27FC236}">
                <a16:creationId xmlns:a16="http://schemas.microsoft.com/office/drawing/2014/main" id="{F8E6406C-282F-4770-A30F-E07781E063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8804" y="2449842"/>
            <a:ext cx="11226331" cy="5387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683" name="Rectangle 6">
            <a:extLst>
              <a:ext uri="{FF2B5EF4-FFF2-40B4-BE49-F238E27FC236}">
                <a16:creationId xmlns:a16="http://schemas.microsoft.com/office/drawing/2014/main" id="{D6E80C7B-F075-43DF-B919-B06C4FE728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8200" y="5047311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73733" name="_x978766744">
            <a:extLst>
              <a:ext uri="{FF2B5EF4-FFF2-40B4-BE49-F238E27FC236}">
                <a16:creationId xmlns:a16="http://schemas.microsoft.com/office/drawing/2014/main" id="{FDD06522-EFBB-4395-A0A7-81EF66E433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2367" y="7918599"/>
            <a:ext cx="7079833" cy="1845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FFFB4D09-BB27-462A-AD8F-8B836A3D8153}"/>
              </a:ext>
            </a:extLst>
          </p:cNvPr>
          <p:cNvSpPr txBox="1"/>
          <p:nvPr/>
        </p:nvSpPr>
        <p:spPr>
          <a:xfrm>
            <a:off x="14583788" y="292245"/>
            <a:ext cx="2819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/>
              <a:t>20173209 </a:t>
            </a:r>
            <a:r>
              <a:rPr lang="ko-KR" altLang="en-US" sz="2800" b="1"/>
              <a:t>배민정</a:t>
            </a:r>
          </a:p>
        </p:txBody>
      </p:sp>
    </p:spTree>
    <p:extLst>
      <p:ext uri="{BB962C8B-B14F-4D97-AF65-F5344CB8AC3E}">
        <p14:creationId xmlns:p14="http://schemas.microsoft.com/office/powerpoint/2010/main" val="3705676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37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37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37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37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37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37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C75C95B-4EA3-471E-9D77-6A946B04CE18}"/>
              </a:ext>
            </a:extLst>
          </p:cNvPr>
          <p:cNvSpPr txBox="1"/>
          <p:nvPr/>
        </p:nvSpPr>
        <p:spPr>
          <a:xfrm>
            <a:off x="1295400" y="2324100"/>
            <a:ext cx="13487400" cy="24296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04815" lvl="1" fontAlgn="base">
              <a:lnSpc>
                <a:spcPct val="150000"/>
              </a:lnSpc>
              <a:spcBef>
                <a:spcPts val="800"/>
              </a:spcBef>
              <a:spcAft>
                <a:spcPts val="667"/>
              </a:spcAft>
            </a:pPr>
            <a:r>
              <a:rPr lang="en-US" altLang="ko-KR" sz="32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Linux </a:t>
            </a:r>
            <a:r>
              <a:rPr lang="ko-KR" altLang="en-US" sz="32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환경이 아닌 경우 지정된 업로드 폴더 </a:t>
            </a:r>
            <a:r>
              <a:rPr lang="en-US" altLang="ko-KR" sz="32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 C:/temp/upload ) </a:t>
            </a:r>
            <a:r>
              <a:rPr lang="ko-KR" altLang="en-US" sz="32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생성하지 않으면 첨부 파일을 포함하여 전송할 수 없는 오류가 </a:t>
            </a:r>
            <a:r>
              <a:rPr lang="ko-KR" altLang="en-US" sz="320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발생한다</a:t>
            </a:r>
            <a:r>
              <a:rPr lang="en-US" altLang="ko-KR" sz="320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</a:p>
          <a:p>
            <a:pPr marL="304815" lvl="1" fontAlgn="base">
              <a:lnSpc>
                <a:spcPct val="150000"/>
              </a:lnSpc>
              <a:spcBef>
                <a:spcPts val="800"/>
              </a:spcBef>
              <a:spcAft>
                <a:spcPts val="667"/>
              </a:spcAft>
            </a:pPr>
            <a:r>
              <a:rPr lang="ko-KR" altLang="en-US" sz="320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파일 </a:t>
            </a:r>
            <a:r>
              <a:rPr lang="ko-KR" altLang="en-US" sz="32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첨부를 한 개 이상할 수 없다</a:t>
            </a:r>
            <a:r>
              <a:rPr lang="en-US" altLang="ko-KR" sz="32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5A28CD-9358-45C9-811B-2C0DD6918A04}"/>
              </a:ext>
            </a:extLst>
          </p:cNvPr>
          <p:cNvSpPr txBox="1"/>
          <p:nvPr/>
        </p:nvSpPr>
        <p:spPr>
          <a:xfrm>
            <a:off x="533400" y="183059"/>
            <a:ext cx="57987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파일 다중 첨부</a:t>
            </a:r>
          </a:p>
        </p:txBody>
      </p:sp>
      <p:grpSp>
        <p:nvGrpSpPr>
          <p:cNvPr id="13" name="그룹 1001">
            <a:extLst>
              <a:ext uri="{FF2B5EF4-FFF2-40B4-BE49-F238E27FC236}">
                <a16:creationId xmlns:a16="http://schemas.microsoft.com/office/drawing/2014/main" id="{98FAE69E-85E7-47EC-966A-F88B444BD3BE}"/>
              </a:ext>
            </a:extLst>
          </p:cNvPr>
          <p:cNvGrpSpPr/>
          <p:nvPr/>
        </p:nvGrpSpPr>
        <p:grpSpPr>
          <a:xfrm>
            <a:off x="707175" y="772231"/>
            <a:ext cx="3788625" cy="408869"/>
            <a:chOff x="462444" y="965289"/>
            <a:chExt cx="3788625" cy="408869"/>
          </a:xfrm>
        </p:grpSpPr>
        <p:pic>
          <p:nvPicPr>
            <p:cNvPr id="14" name="Object 3">
              <a:extLst>
                <a:ext uri="{FF2B5EF4-FFF2-40B4-BE49-F238E27FC236}">
                  <a16:creationId xmlns:a16="http://schemas.microsoft.com/office/drawing/2014/main" id="{E4DF52DE-AA09-467E-8DBF-6113FFD6E1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2444" y="965289"/>
              <a:ext cx="3788625" cy="408869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625354FB-7D4F-4FAA-8E31-782F9059EA8E}"/>
              </a:ext>
            </a:extLst>
          </p:cNvPr>
          <p:cNvSpPr txBox="1"/>
          <p:nvPr/>
        </p:nvSpPr>
        <p:spPr>
          <a:xfrm>
            <a:off x="14478000" y="241430"/>
            <a:ext cx="327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/>
              <a:t>20173189 </a:t>
            </a:r>
            <a:r>
              <a:rPr lang="ko-KR" altLang="en-US" sz="2800" b="1"/>
              <a:t>김예진</a:t>
            </a:r>
          </a:p>
        </p:txBody>
      </p:sp>
    </p:spTree>
    <p:extLst>
      <p:ext uri="{BB962C8B-B14F-4D97-AF65-F5344CB8AC3E}">
        <p14:creationId xmlns:p14="http://schemas.microsoft.com/office/powerpoint/2010/main" val="114988775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81633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에디터 기능을 통한 글씨변경</a:t>
            </a:r>
            <a:endParaRPr lang="en-US" altLang="ko-KR" sz="4400">
              <a:solidFill>
                <a:schemeClr val="tx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12C84E6-62D4-4356-8797-C7EB54972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8" y="2092236"/>
            <a:ext cx="33772767" cy="91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99CFE647-E180-47E3-B148-9943547EE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7736" y="1838854"/>
            <a:ext cx="31196337" cy="1014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8" name="Rectangle 2">
            <a:extLst>
              <a:ext uri="{FF2B5EF4-FFF2-40B4-BE49-F238E27FC236}">
                <a16:creationId xmlns:a16="http://schemas.microsoft.com/office/drawing/2014/main" id="{426A2A3A-755C-4983-8413-6CD35B646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757" y="-170388"/>
            <a:ext cx="33018021" cy="75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1" name="Rectangle 6">
            <a:extLst>
              <a:ext uri="{FF2B5EF4-FFF2-40B4-BE49-F238E27FC236}">
                <a16:creationId xmlns:a16="http://schemas.microsoft.com/office/drawing/2014/main" id="{1084B9B6-A69F-4B86-96D0-CA587AA6C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3" name="Rectangle 4">
            <a:extLst>
              <a:ext uri="{FF2B5EF4-FFF2-40B4-BE49-F238E27FC236}">
                <a16:creationId xmlns:a16="http://schemas.microsoft.com/office/drawing/2014/main" id="{C64DE9AE-2D03-498F-806E-F1FC312ED5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0784" y="5501953"/>
            <a:ext cx="31629835" cy="1235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3A4244D-AC42-4477-A6DE-A989455FA6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8859" y="751287"/>
            <a:ext cx="29746221" cy="670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FDB44889-918E-4966-BF35-CCB2AB6F1A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1878478"/>
            <a:ext cx="32790310" cy="858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E596061-2C94-479D-98B4-3659D87567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D86E414E-007A-4F7C-9FF1-FD1CAC9E4A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5095" y="2964008"/>
            <a:ext cx="29904412" cy="1054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67104211-445F-4182-A680-DD542410A9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1" name="Rectangle 2">
            <a:extLst>
              <a:ext uri="{FF2B5EF4-FFF2-40B4-BE49-F238E27FC236}">
                <a16:creationId xmlns:a16="http://schemas.microsoft.com/office/drawing/2014/main" id="{A0FAD76C-FE97-457C-8AAD-1F7E76B8A2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8991" y="2352095"/>
            <a:ext cx="32996075" cy="12535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2" name="Rectangle 2">
            <a:extLst>
              <a:ext uri="{FF2B5EF4-FFF2-40B4-BE49-F238E27FC236}">
                <a16:creationId xmlns:a16="http://schemas.microsoft.com/office/drawing/2014/main" id="{069177A0-C14A-473E-B691-1DEB14BB4D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3029" y="551703"/>
            <a:ext cx="30896135" cy="644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4" name="Rectangle 4">
            <a:extLst>
              <a:ext uri="{FF2B5EF4-FFF2-40B4-BE49-F238E27FC236}">
                <a16:creationId xmlns:a16="http://schemas.microsoft.com/office/drawing/2014/main" id="{13320B7D-F1FF-413D-AF60-05D2E02FA5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47430" y="538113"/>
            <a:ext cx="28069698" cy="637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5" name="Rectangle 2">
            <a:extLst>
              <a:ext uri="{FF2B5EF4-FFF2-40B4-BE49-F238E27FC236}">
                <a16:creationId xmlns:a16="http://schemas.microsoft.com/office/drawing/2014/main" id="{CE2804A1-D30A-4E31-B51E-93AAD1BBE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3249" y="1543653"/>
            <a:ext cx="32752989" cy="783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6" name="Rectangle 2">
            <a:extLst>
              <a:ext uri="{FF2B5EF4-FFF2-40B4-BE49-F238E27FC236}">
                <a16:creationId xmlns:a16="http://schemas.microsoft.com/office/drawing/2014/main" id="{535818DD-2F0E-4BB3-BEB9-2FEACE8F82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7656" y="1601101"/>
            <a:ext cx="29949746" cy="8148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6" name="Rectangle 2">
            <a:extLst>
              <a:ext uri="{FF2B5EF4-FFF2-40B4-BE49-F238E27FC236}">
                <a16:creationId xmlns:a16="http://schemas.microsoft.com/office/drawing/2014/main" id="{84CA46B4-DE02-4953-8838-49147D5D7F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5575" y="1504495"/>
            <a:ext cx="36889099" cy="862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7" name="Rectangle 2">
            <a:extLst>
              <a:ext uri="{FF2B5EF4-FFF2-40B4-BE49-F238E27FC236}">
                <a16:creationId xmlns:a16="http://schemas.microsoft.com/office/drawing/2014/main" id="{7555313D-98F0-4147-8148-F325B68757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1355602"/>
            <a:ext cx="30740916" cy="590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9" name="Rectangle 4">
            <a:extLst>
              <a:ext uri="{FF2B5EF4-FFF2-40B4-BE49-F238E27FC236}">
                <a16:creationId xmlns:a16="http://schemas.microsoft.com/office/drawing/2014/main" id="{2E649545-D74B-474D-81F6-E99E7FD583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0" name="Rectangle 4">
            <a:extLst>
              <a:ext uri="{FF2B5EF4-FFF2-40B4-BE49-F238E27FC236}">
                <a16:creationId xmlns:a16="http://schemas.microsoft.com/office/drawing/2014/main" id="{C6818E94-E38A-4819-895C-D8E9F6739C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1" name="Rectangle 2">
            <a:extLst>
              <a:ext uri="{FF2B5EF4-FFF2-40B4-BE49-F238E27FC236}">
                <a16:creationId xmlns:a16="http://schemas.microsoft.com/office/drawing/2014/main" id="{99DC4C6F-9DB8-41A5-B7CB-E8468593DF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3279" y="1127034"/>
            <a:ext cx="28518560" cy="6910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2" name="Rectangle 2">
            <a:extLst>
              <a:ext uri="{FF2B5EF4-FFF2-40B4-BE49-F238E27FC236}">
                <a16:creationId xmlns:a16="http://schemas.microsoft.com/office/drawing/2014/main" id="{30274C09-FB5C-4F9D-BB77-78BEF38B1D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94200" y="1683151"/>
            <a:ext cx="24559994" cy="6201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3" name="Rectangle 2">
            <a:extLst>
              <a:ext uri="{FF2B5EF4-FFF2-40B4-BE49-F238E27FC236}">
                <a16:creationId xmlns:a16="http://schemas.microsoft.com/office/drawing/2014/main" id="{F4FB7A3F-696A-47FD-A257-961BCDE711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98600" y="2319274"/>
            <a:ext cx="28951276" cy="730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4" name="Rectangle 2">
            <a:extLst>
              <a:ext uri="{FF2B5EF4-FFF2-40B4-BE49-F238E27FC236}">
                <a16:creationId xmlns:a16="http://schemas.microsoft.com/office/drawing/2014/main" id="{03374967-7A19-4F5B-AFF0-EEE2C7B297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301896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5" name="Rectangle 2">
            <a:extLst>
              <a:ext uri="{FF2B5EF4-FFF2-40B4-BE49-F238E27FC236}">
                <a16:creationId xmlns:a16="http://schemas.microsoft.com/office/drawing/2014/main" id="{140A0334-FBEA-4A40-955F-169C2A10CA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74437" y="1667147"/>
            <a:ext cx="31728752" cy="785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6" name="Rectangle 2">
            <a:extLst>
              <a:ext uri="{FF2B5EF4-FFF2-40B4-BE49-F238E27FC236}">
                <a16:creationId xmlns:a16="http://schemas.microsoft.com/office/drawing/2014/main" id="{1B144AD4-75FF-499A-B8A4-F368264FDD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5357" y="1974708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7" name="Rectangle 2">
            <a:extLst>
              <a:ext uri="{FF2B5EF4-FFF2-40B4-BE49-F238E27FC236}">
                <a16:creationId xmlns:a16="http://schemas.microsoft.com/office/drawing/2014/main" id="{E1A98474-71A8-446E-A434-36667BF98D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05014" y="819161"/>
            <a:ext cx="30282402" cy="686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8" name="Rectangle 2">
            <a:extLst>
              <a:ext uri="{FF2B5EF4-FFF2-40B4-BE49-F238E27FC236}">
                <a16:creationId xmlns:a16="http://schemas.microsoft.com/office/drawing/2014/main" id="{CA68A253-B84F-456D-8E41-8BD24B02FF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3238" y="2507288"/>
            <a:ext cx="31196232" cy="7864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9" name="Rectangle 2">
            <a:extLst>
              <a:ext uri="{FF2B5EF4-FFF2-40B4-BE49-F238E27FC236}">
                <a16:creationId xmlns:a16="http://schemas.microsoft.com/office/drawing/2014/main" id="{44D42310-018C-4B4B-B67C-15BCE52B98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63217" y="1483322"/>
            <a:ext cx="31250671" cy="7926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0" name="Rectangle 2">
            <a:extLst>
              <a:ext uri="{FF2B5EF4-FFF2-40B4-BE49-F238E27FC236}">
                <a16:creationId xmlns:a16="http://schemas.microsoft.com/office/drawing/2014/main" id="{9B1EBC78-96F7-4E7F-A112-82B7DCFC93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8" name="Rectangle 4">
            <a:extLst>
              <a:ext uri="{FF2B5EF4-FFF2-40B4-BE49-F238E27FC236}">
                <a16:creationId xmlns:a16="http://schemas.microsoft.com/office/drawing/2014/main" id="{CB4B53EF-6425-4541-AE5C-DD627A7FA2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7993" y="1973810"/>
            <a:ext cx="29024451" cy="730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2C53AB24-BC6F-4E11-BDFF-60B09755EE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7164" y="1940663"/>
            <a:ext cx="31456586" cy="8492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1" name="Rectangle 2">
            <a:extLst>
              <a:ext uri="{FF2B5EF4-FFF2-40B4-BE49-F238E27FC236}">
                <a16:creationId xmlns:a16="http://schemas.microsoft.com/office/drawing/2014/main" id="{16A1E0C3-4444-4C02-9BD7-4CC1AD94DE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63322" y="1992553"/>
            <a:ext cx="32957773" cy="10170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3" name="Rectangle 2">
            <a:extLst>
              <a:ext uri="{FF2B5EF4-FFF2-40B4-BE49-F238E27FC236}">
                <a16:creationId xmlns:a16="http://schemas.microsoft.com/office/drawing/2014/main" id="{49857DBD-068D-4B93-9253-051CA76317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97860" y="2081778"/>
            <a:ext cx="31081751" cy="10363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2" name="Rectangle 2">
            <a:extLst>
              <a:ext uri="{FF2B5EF4-FFF2-40B4-BE49-F238E27FC236}">
                <a16:creationId xmlns:a16="http://schemas.microsoft.com/office/drawing/2014/main" id="{AD84B0F5-5604-43A0-B29A-F739424183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3355" y="2120974"/>
            <a:ext cx="29904412" cy="8906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4" name="Rectangle 2">
            <a:extLst>
              <a:ext uri="{FF2B5EF4-FFF2-40B4-BE49-F238E27FC236}">
                <a16:creationId xmlns:a16="http://schemas.microsoft.com/office/drawing/2014/main" id="{EA0C67AC-26AF-449E-966E-400376829B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3810" y="7728905"/>
            <a:ext cx="34713746" cy="1699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5" name="Rectangle 4">
            <a:extLst>
              <a:ext uri="{FF2B5EF4-FFF2-40B4-BE49-F238E27FC236}">
                <a16:creationId xmlns:a16="http://schemas.microsoft.com/office/drawing/2014/main" id="{A4D8307E-9451-4CB8-8EA5-BF6D436978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42619" y="1683678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0" name="Rectangle 2">
            <a:extLst>
              <a:ext uri="{FF2B5EF4-FFF2-40B4-BE49-F238E27FC236}">
                <a16:creationId xmlns:a16="http://schemas.microsoft.com/office/drawing/2014/main" id="{EB4048E2-A535-4F5F-94C4-B386CED887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52332" y="1866382"/>
            <a:ext cx="32655093" cy="843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1" name="Rectangle 2">
            <a:extLst>
              <a:ext uri="{FF2B5EF4-FFF2-40B4-BE49-F238E27FC236}">
                <a16:creationId xmlns:a16="http://schemas.microsoft.com/office/drawing/2014/main" id="{53C1111D-8DBE-40AE-AC52-B2DDACF3E7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7498" y="2231889"/>
            <a:ext cx="34735738" cy="939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2" name="Rectangle 4">
            <a:extLst>
              <a:ext uri="{FF2B5EF4-FFF2-40B4-BE49-F238E27FC236}">
                <a16:creationId xmlns:a16="http://schemas.microsoft.com/office/drawing/2014/main" id="{8FFC150C-4BC2-49DE-BED1-8548497D7E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3" name="Rectangle 6">
            <a:extLst>
              <a:ext uri="{FF2B5EF4-FFF2-40B4-BE49-F238E27FC236}">
                <a16:creationId xmlns:a16="http://schemas.microsoft.com/office/drawing/2014/main" id="{D6E80C7B-F075-43DF-B919-B06C4FE728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8200" y="5047311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71685" name="그림 71684">
            <a:extLst>
              <a:ext uri="{FF2B5EF4-FFF2-40B4-BE49-F238E27FC236}">
                <a16:creationId xmlns:a16="http://schemas.microsoft.com/office/drawing/2014/main" id="{F0743A8F-F413-4024-AC32-003572E4C1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5953" y="3024146"/>
            <a:ext cx="10346067" cy="5527011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9D43BDAD-7F77-4E63-925C-17960E74D956}"/>
              </a:ext>
            </a:extLst>
          </p:cNvPr>
          <p:cNvSpPr txBox="1"/>
          <p:nvPr/>
        </p:nvSpPr>
        <p:spPr>
          <a:xfrm>
            <a:off x="14269680" y="276880"/>
            <a:ext cx="33046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20163354 </a:t>
            </a:r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김규한</a:t>
            </a:r>
          </a:p>
        </p:txBody>
      </p:sp>
    </p:spTree>
    <p:extLst>
      <p:ext uri="{BB962C8B-B14F-4D97-AF65-F5344CB8AC3E}">
        <p14:creationId xmlns:p14="http://schemas.microsoft.com/office/powerpoint/2010/main" val="42260566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81633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에디터 기능 추가를 통한 글씨변경</a:t>
            </a:r>
            <a:endParaRPr lang="en-US" altLang="ko-KR" sz="4400">
              <a:solidFill>
                <a:schemeClr val="tx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12C84E6-62D4-4356-8797-C7EB54972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8" y="2092236"/>
            <a:ext cx="33772767" cy="91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8" name="Rectangle 2">
            <a:extLst>
              <a:ext uri="{FF2B5EF4-FFF2-40B4-BE49-F238E27FC236}">
                <a16:creationId xmlns:a16="http://schemas.microsoft.com/office/drawing/2014/main" id="{426A2A3A-755C-4983-8413-6CD35B646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757" y="-170388"/>
            <a:ext cx="33018021" cy="75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1" name="Rectangle 6">
            <a:extLst>
              <a:ext uri="{FF2B5EF4-FFF2-40B4-BE49-F238E27FC236}">
                <a16:creationId xmlns:a16="http://schemas.microsoft.com/office/drawing/2014/main" id="{1084B9B6-A69F-4B86-96D0-CA587AA6C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3" name="Rectangle 4">
            <a:extLst>
              <a:ext uri="{FF2B5EF4-FFF2-40B4-BE49-F238E27FC236}">
                <a16:creationId xmlns:a16="http://schemas.microsoft.com/office/drawing/2014/main" id="{C64DE9AE-2D03-498F-806E-F1FC312ED5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0784" y="5501953"/>
            <a:ext cx="31629835" cy="1235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FDB44889-918E-4966-BF35-CCB2AB6F1A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1878478"/>
            <a:ext cx="32790310" cy="858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E596061-2C94-479D-98B4-3659D87567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D86E414E-007A-4F7C-9FF1-FD1CAC9E4A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5095" y="2964008"/>
            <a:ext cx="29904412" cy="1054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67104211-445F-4182-A680-DD542410A9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1" name="Rectangle 2">
            <a:extLst>
              <a:ext uri="{FF2B5EF4-FFF2-40B4-BE49-F238E27FC236}">
                <a16:creationId xmlns:a16="http://schemas.microsoft.com/office/drawing/2014/main" id="{A0FAD76C-FE97-457C-8AAD-1F7E76B8A2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8991" y="2352095"/>
            <a:ext cx="32996075" cy="12535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2" name="Rectangle 2">
            <a:extLst>
              <a:ext uri="{FF2B5EF4-FFF2-40B4-BE49-F238E27FC236}">
                <a16:creationId xmlns:a16="http://schemas.microsoft.com/office/drawing/2014/main" id="{069177A0-C14A-473E-B691-1DEB14BB4D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3029" y="551703"/>
            <a:ext cx="30896135" cy="644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4" name="Rectangle 4">
            <a:extLst>
              <a:ext uri="{FF2B5EF4-FFF2-40B4-BE49-F238E27FC236}">
                <a16:creationId xmlns:a16="http://schemas.microsoft.com/office/drawing/2014/main" id="{13320B7D-F1FF-413D-AF60-05D2E02FA5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47430" y="538113"/>
            <a:ext cx="28069698" cy="637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5" name="Rectangle 2">
            <a:extLst>
              <a:ext uri="{FF2B5EF4-FFF2-40B4-BE49-F238E27FC236}">
                <a16:creationId xmlns:a16="http://schemas.microsoft.com/office/drawing/2014/main" id="{CE2804A1-D30A-4E31-B51E-93AAD1BBE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3249" y="1543653"/>
            <a:ext cx="32752989" cy="783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6" name="Rectangle 2">
            <a:extLst>
              <a:ext uri="{FF2B5EF4-FFF2-40B4-BE49-F238E27FC236}">
                <a16:creationId xmlns:a16="http://schemas.microsoft.com/office/drawing/2014/main" id="{535818DD-2F0E-4BB3-BEB9-2FEACE8F82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7656" y="1601101"/>
            <a:ext cx="29949746" cy="8148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7" name="Rectangle 2">
            <a:extLst>
              <a:ext uri="{FF2B5EF4-FFF2-40B4-BE49-F238E27FC236}">
                <a16:creationId xmlns:a16="http://schemas.microsoft.com/office/drawing/2014/main" id="{7555313D-98F0-4147-8148-F325B68757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1355602"/>
            <a:ext cx="30740916" cy="590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9" name="Rectangle 4">
            <a:extLst>
              <a:ext uri="{FF2B5EF4-FFF2-40B4-BE49-F238E27FC236}">
                <a16:creationId xmlns:a16="http://schemas.microsoft.com/office/drawing/2014/main" id="{2E649545-D74B-474D-81F6-E99E7FD583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0" name="Rectangle 4">
            <a:extLst>
              <a:ext uri="{FF2B5EF4-FFF2-40B4-BE49-F238E27FC236}">
                <a16:creationId xmlns:a16="http://schemas.microsoft.com/office/drawing/2014/main" id="{C6818E94-E38A-4819-895C-D8E9F6739C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1" name="Rectangle 2">
            <a:extLst>
              <a:ext uri="{FF2B5EF4-FFF2-40B4-BE49-F238E27FC236}">
                <a16:creationId xmlns:a16="http://schemas.microsoft.com/office/drawing/2014/main" id="{99DC4C6F-9DB8-41A5-B7CB-E8468593DF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1735" y="1175443"/>
            <a:ext cx="28518560" cy="6910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3" name="Rectangle 2">
            <a:extLst>
              <a:ext uri="{FF2B5EF4-FFF2-40B4-BE49-F238E27FC236}">
                <a16:creationId xmlns:a16="http://schemas.microsoft.com/office/drawing/2014/main" id="{F4FB7A3F-696A-47FD-A257-961BCDE711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98600" y="2319274"/>
            <a:ext cx="28951276" cy="730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4" name="Rectangle 2">
            <a:extLst>
              <a:ext uri="{FF2B5EF4-FFF2-40B4-BE49-F238E27FC236}">
                <a16:creationId xmlns:a16="http://schemas.microsoft.com/office/drawing/2014/main" id="{03374967-7A19-4F5B-AFF0-EEE2C7B297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301896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5" name="Rectangle 2">
            <a:extLst>
              <a:ext uri="{FF2B5EF4-FFF2-40B4-BE49-F238E27FC236}">
                <a16:creationId xmlns:a16="http://schemas.microsoft.com/office/drawing/2014/main" id="{140A0334-FBEA-4A40-955F-169C2A10CA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74437" y="1667147"/>
            <a:ext cx="31728752" cy="785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9" name="Rectangle 2">
            <a:extLst>
              <a:ext uri="{FF2B5EF4-FFF2-40B4-BE49-F238E27FC236}">
                <a16:creationId xmlns:a16="http://schemas.microsoft.com/office/drawing/2014/main" id="{44D42310-018C-4B4B-B67C-15BCE52B98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63217" y="1483322"/>
            <a:ext cx="31250671" cy="7926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0" name="Rectangle 2">
            <a:extLst>
              <a:ext uri="{FF2B5EF4-FFF2-40B4-BE49-F238E27FC236}">
                <a16:creationId xmlns:a16="http://schemas.microsoft.com/office/drawing/2014/main" id="{9B1EBC78-96F7-4E7F-A112-82B7DCFC93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8" name="Rectangle 4">
            <a:extLst>
              <a:ext uri="{FF2B5EF4-FFF2-40B4-BE49-F238E27FC236}">
                <a16:creationId xmlns:a16="http://schemas.microsoft.com/office/drawing/2014/main" id="{CB4B53EF-6425-4541-AE5C-DD627A7FA2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7993" y="1973810"/>
            <a:ext cx="29024451" cy="730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1" name="Rectangle 2">
            <a:extLst>
              <a:ext uri="{FF2B5EF4-FFF2-40B4-BE49-F238E27FC236}">
                <a16:creationId xmlns:a16="http://schemas.microsoft.com/office/drawing/2014/main" id="{16A1E0C3-4444-4C02-9BD7-4CC1AD94DE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63322" y="1992553"/>
            <a:ext cx="32957773" cy="10170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4" name="Rectangle 2">
            <a:extLst>
              <a:ext uri="{FF2B5EF4-FFF2-40B4-BE49-F238E27FC236}">
                <a16:creationId xmlns:a16="http://schemas.microsoft.com/office/drawing/2014/main" id="{EA0C67AC-26AF-449E-966E-400376829B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3810" y="7728905"/>
            <a:ext cx="34713746" cy="1699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1" name="Rectangle 2">
            <a:extLst>
              <a:ext uri="{FF2B5EF4-FFF2-40B4-BE49-F238E27FC236}">
                <a16:creationId xmlns:a16="http://schemas.microsoft.com/office/drawing/2014/main" id="{53C1111D-8DBE-40AE-AC52-B2DDACF3E7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7498" y="2231889"/>
            <a:ext cx="34735738" cy="939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2" name="Rectangle 4">
            <a:extLst>
              <a:ext uri="{FF2B5EF4-FFF2-40B4-BE49-F238E27FC236}">
                <a16:creationId xmlns:a16="http://schemas.microsoft.com/office/drawing/2014/main" id="{8FFC150C-4BC2-49DE-BED1-8548497D7E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3" name="Rectangle 6">
            <a:extLst>
              <a:ext uri="{FF2B5EF4-FFF2-40B4-BE49-F238E27FC236}">
                <a16:creationId xmlns:a16="http://schemas.microsoft.com/office/drawing/2014/main" id="{D6E80C7B-F075-43DF-B919-B06C4FE728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8200" y="5047311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3" name="그림 52">
            <a:extLst>
              <a:ext uri="{FF2B5EF4-FFF2-40B4-BE49-F238E27FC236}">
                <a16:creationId xmlns:a16="http://schemas.microsoft.com/office/drawing/2014/main" id="{AF7CA584-E9BF-4273-A86B-C7C704B9A6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0890" y="3030654"/>
            <a:ext cx="15426219" cy="4029097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72895A0C-12BB-417B-85E3-BFF047062C7A}"/>
              </a:ext>
            </a:extLst>
          </p:cNvPr>
          <p:cNvSpPr txBox="1"/>
          <p:nvPr/>
        </p:nvSpPr>
        <p:spPr>
          <a:xfrm>
            <a:off x="14269680" y="276880"/>
            <a:ext cx="33046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20163354 </a:t>
            </a:r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김규한</a:t>
            </a:r>
          </a:p>
        </p:txBody>
      </p:sp>
    </p:spTree>
    <p:extLst>
      <p:ext uri="{BB962C8B-B14F-4D97-AF65-F5344CB8AC3E}">
        <p14:creationId xmlns:p14="http://schemas.microsoft.com/office/powerpoint/2010/main" val="35556366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102969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에디터 기능 추가를 통한 글씨변경 테스팅</a:t>
            </a:r>
            <a:endParaRPr lang="en-US" altLang="ko-KR" sz="4400">
              <a:solidFill>
                <a:schemeClr val="tx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12C84E6-62D4-4356-8797-C7EB54972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8" y="2092236"/>
            <a:ext cx="33772767" cy="91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99CFE647-E180-47E3-B148-9943547EE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7736" y="1838854"/>
            <a:ext cx="31196337" cy="1014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8" name="Rectangle 2">
            <a:extLst>
              <a:ext uri="{FF2B5EF4-FFF2-40B4-BE49-F238E27FC236}">
                <a16:creationId xmlns:a16="http://schemas.microsoft.com/office/drawing/2014/main" id="{426A2A3A-755C-4983-8413-6CD35B646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757" y="-170388"/>
            <a:ext cx="33018021" cy="75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1" name="Rectangle 6">
            <a:extLst>
              <a:ext uri="{FF2B5EF4-FFF2-40B4-BE49-F238E27FC236}">
                <a16:creationId xmlns:a16="http://schemas.microsoft.com/office/drawing/2014/main" id="{1084B9B6-A69F-4B86-96D0-CA587AA6C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3" name="Rectangle 4">
            <a:extLst>
              <a:ext uri="{FF2B5EF4-FFF2-40B4-BE49-F238E27FC236}">
                <a16:creationId xmlns:a16="http://schemas.microsoft.com/office/drawing/2014/main" id="{C64DE9AE-2D03-498F-806E-F1FC312ED5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0784" y="5501953"/>
            <a:ext cx="31629835" cy="1235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3A4244D-AC42-4477-A6DE-A989455FA6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8859" y="751287"/>
            <a:ext cx="29746221" cy="670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FDB44889-918E-4966-BF35-CCB2AB6F1A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1878478"/>
            <a:ext cx="32790310" cy="858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E596061-2C94-479D-98B4-3659D87567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D86E414E-007A-4F7C-9FF1-FD1CAC9E4A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5095" y="2964008"/>
            <a:ext cx="29904412" cy="1054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67104211-445F-4182-A680-DD542410A9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1" name="Rectangle 2">
            <a:extLst>
              <a:ext uri="{FF2B5EF4-FFF2-40B4-BE49-F238E27FC236}">
                <a16:creationId xmlns:a16="http://schemas.microsoft.com/office/drawing/2014/main" id="{A0FAD76C-FE97-457C-8AAD-1F7E76B8A2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8991" y="2352095"/>
            <a:ext cx="32996075" cy="12535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2" name="Rectangle 2">
            <a:extLst>
              <a:ext uri="{FF2B5EF4-FFF2-40B4-BE49-F238E27FC236}">
                <a16:creationId xmlns:a16="http://schemas.microsoft.com/office/drawing/2014/main" id="{069177A0-C14A-473E-B691-1DEB14BB4D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3029" y="551703"/>
            <a:ext cx="30896135" cy="644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4" name="Rectangle 4">
            <a:extLst>
              <a:ext uri="{FF2B5EF4-FFF2-40B4-BE49-F238E27FC236}">
                <a16:creationId xmlns:a16="http://schemas.microsoft.com/office/drawing/2014/main" id="{13320B7D-F1FF-413D-AF60-05D2E02FA5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47430" y="538113"/>
            <a:ext cx="28069698" cy="637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5" name="Rectangle 2">
            <a:extLst>
              <a:ext uri="{FF2B5EF4-FFF2-40B4-BE49-F238E27FC236}">
                <a16:creationId xmlns:a16="http://schemas.microsoft.com/office/drawing/2014/main" id="{CE2804A1-D30A-4E31-B51E-93AAD1BBE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3249" y="1543653"/>
            <a:ext cx="32752989" cy="783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6" name="Rectangle 2">
            <a:extLst>
              <a:ext uri="{FF2B5EF4-FFF2-40B4-BE49-F238E27FC236}">
                <a16:creationId xmlns:a16="http://schemas.microsoft.com/office/drawing/2014/main" id="{535818DD-2F0E-4BB3-BEB9-2FEACE8F82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7656" y="1601101"/>
            <a:ext cx="29949746" cy="8148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6" name="Rectangle 2">
            <a:extLst>
              <a:ext uri="{FF2B5EF4-FFF2-40B4-BE49-F238E27FC236}">
                <a16:creationId xmlns:a16="http://schemas.microsoft.com/office/drawing/2014/main" id="{84CA46B4-DE02-4953-8838-49147D5D7F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5575" y="1504495"/>
            <a:ext cx="36889099" cy="862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7" name="Rectangle 2">
            <a:extLst>
              <a:ext uri="{FF2B5EF4-FFF2-40B4-BE49-F238E27FC236}">
                <a16:creationId xmlns:a16="http://schemas.microsoft.com/office/drawing/2014/main" id="{7555313D-98F0-4147-8148-F325B68757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1355602"/>
            <a:ext cx="30740916" cy="590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9" name="Rectangle 4">
            <a:extLst>
              <a:ext uri="{FF2B5EF4-FFF2-40B4-BE49-F238E27FC236}">
                <a16:creationId xmlns:a16="http://schemas.microsoft.com/office/drawing/2014/main" id="{2E649545-D74B-474D-81F6-E99E7FD583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0" name="Rectangle 4">
            <a:extLst>
              <a:ext uri="{FF2B5EF4-FFF2-40B4-BE49-F238E27FC236}">
                <a16:creationId xmlns:a16="http://schemas.microsoft.com/office/drawing/2014/main" id="{C6818E94-E38A-4819-895C-D8E9F6739C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1" name="Rectangle 2">
            <a:extLst>
              <a:ext uri="{FF2B5EF4-FFF2-40B4-BE49-F238E27FC236}">
                <a16:creationId xmlns:a16="http://schemas.microsoft.com/office/drawing/2014/main" id="{99DC4C6F-9DB8-41A5-B7CB-E8468593DF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3279" y="1127034"/>
            <a:ext cx="28518560" cy="6910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2" name="Rectangle 2">
            <a:extLst>
              <a:ext uri="{FF2B5EF4-FFF2-40B4-BE49-F238E27FC236}">
                <a16:creationId xmlns:a16="http://schemas.microsoft.com/office/drawing/2014/main" id="{30274C09-FB5C-4F9D-BB77-78BEF38B1D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94200" y="1683151"/>
            <a:ext cx="24559994" cy="6201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3" name="Rectangle 2">
            <a:extLst>
              <a:ext uri="{FF2B5EF4-FFF2-40B4-BE49-F238E27FC236}">
                <a16:creationId xmlns:a16="http://schemas.microsoft.com/office/drawing/2014/main" id="{F4FB7A3F-696A-47FD-A257-961BCDE711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98600" y="2319274"/>
            <a:ext cx="28951276" cy="730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4" name="Rectangle 2">
            <a:extLst>
              <a:ext uri="{FF2B5EF4-FFF2-40B4-BE49-F238E27FC236}">
                <a16:creationId xmlns:a16="http://schemas.microsoft.com/office/drawing/2014/main" id="{03374967-7A19-4F5B-AFF0-EEE2C7B297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301896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5" name="Rectangle 2">
            <a:extLst>
              <a:ext uri="{FF2B5EF4-FFF2-40B4-BE49-F238E27FC236}">
                <a16:creationId xmlns:a16="http://schemas.microsoft.com/office/drawing/2014/main" id="{140A0334-FBEA-4A40-955F-169C2A10CA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74437" y="1667147"/>
            <a:ext cx="31728752" cy="785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6" name="Rectangle 2">
            <a:extLst>
              <a:ext uri="{FF2B5EF4-FFF2-40B4-BE49-F238E27FC236}">
                <a16:creationId xmlns:a16="http://schemas.microsoft.com/office/drawing/2014/main" id="{1B144AD4-75FF-499A-B8A4-F368264FDD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5357" y="1974708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7" name="Rectangle 2">
            <a:extLst>
              <a:ext uri="{FF2B5EF4-FFF2-40B4-BE49-F238E27FC236}">
                <a16:creationId xmlns:a16="http://schemas.microsoft.com/office/drawing/2014/main" id="{E1A98474-71A8-446E-A434-36667BF98D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05014" y="819161"/>
            <a:ext cx="30282402" cy="686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8" name="Rectangle 2">
            <a:extLst>
              <a:ext uri="{FF2B5EF4-FFF2-40B4-BE49-F238E27FC236}">
                <a16:creationId xmlns:a16="http://schemas.microsoft.com/office/drawing/2014/main" id="{CA68A253-B84F-456D-8E41-8BD24B02FF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3238" y="2507288"/>
            <a:ext cx="31196232" cy="7864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9" name="Rectangle 2">
            <a:extLst>
              <a:ext uri="{FF2B5EF4-FFF2-40B4-BE49-F238E27FC236}">
                <a16:creationId xmlns:a16="http://schemas.microsoft.com/office/drawing/2014/main" id="{44D42310-018C-4B4B-B67C-15BCE52B98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63217" y="1483322"/>
            <a:ext cx="31250671" cy="7926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0" name="Rectangle 2">
            <a:extLst>
              <a:ext uri="{FF2B5EF4-FFF2-40B4-BE49-F238E27FC236}">
                <a16:creationId xmlns:a16="http://schemas.microsoft.com/office/drawing/2014/main" id="{9B1EBC78-96F7-4E7F-A112-82B7DCFC93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8" name="Rectangle 4">
            <a:extLst>
              <a:ext uri="{FF2B5EF4-FFF2-40B4-BE49-F238E27FC236}">
                <a16:creationId xmlns:a16="http://schemas.microsoft.com/office/drawing/2014/main" id="{CB4B53EF-6425-4541-AE5C-DD627A7FA2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7993" y="1973810"/>
            <a:ext cx="29024451" cy="730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2C53AB24-BC6F-4E11-BDFF-60B09755EE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7164" y="1940663"/>
            <a:ext cx="31456586" cy="8492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1" name="Rectangle 2">
            <a:extLst>
              <a:ext uri="{FF2B5EF4-FFF2-40B4-BE49-F238E27FC236}">
                <a16:creationId xmlns:a16="http://schemas.microsoft.com/office/drawing/2014/main" id="{16A1E0C3-4444-4C02-9BD7-4CC1AD94DE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63322" y="1992553"/>
            <a:ext cx="32957773" cy="10170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3" name="Rectangle 2">
            <a:extLst>
              <a:ext uri="{FF2B5EF4-FFF2-40B4-BE49-F238E27FC236}">
                <a16:creationId xmlns:a16="http://schemas.microsoft.com/office/drawing/2014/main" id="{49857DBD-068D-4B93-9253-051CA76317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97860" y="2081778"/>
            <a:ext cx="31081751" cy="10363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2" name="Rectangle 2">
            <a:extLst>
              <a:ext uri="{FF2B5EF4-FFF2-40B4-BE49-F238E27FC236}">
                <a16:creationId xmlns:a16="http://schemas.microsoft.com/office/drawing/2014/main" id="{AD84B0F5-5604-43A0-B29A-F739424183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3355" y="2120974"/>
            <a:ext cx="29904412" cy="8906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4" name="Rectangle 2">
            <a:extLst>
              <a:ext uri="{FF2B5EF4-FFF2-40B4-BE49-F238E27FC236}">
                <a16:creationId xmlns:a16="http://schemas.microsoft.com/office/drawing/2014/main" id="{EA0C67AC-26AF-449E-966E-400376829B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3810" y="7728905"/>
            <a:ext cx="34713746" cy="1699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0" name="Rectangle 2">
            <a:extLst>
              <a:ext uri="{FF2B5EF4-FFF2-40B4-BE49-F238E27FC236}">
                <a16:creationId xmlns:a16="http://schemas.microsoft.com/office/drawing/2014/main" id="{EB4048E2-A535-4F5F-94C4-B386CED887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52332" y="1866382"/>
            <a:ext cx="32655093" cy="843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1" name="Rectangle 2">
            <a:extLst>
              <a:ext uri="{FF2B5EF4-FFF2-40B4-BE49-F238E27FC236}">
                <a16:creationId xmlns:a16="http://schemas.microsoft.com/office/drawing/2014/main" id="{53C1111D-8DBE-40AE-AC52-B2DDACF3E7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7498" y="2231889"/>
            <a:ext cx="34735738" cy="939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2" name="Rectangle 4">
            <a:extLst>
              <a:ext uri="{FF2B5EF4-FFF2-40B4-BE49-F238E27FC236}">
                <a16:creationId xmlns:a16="http://schemas.microsoft.com/office/drawing/2014/main" id="{8FFC150C-4BC2-49DE-BED1-8548497D7E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3" name="Rectangle 6">
            <a:extLst>
              <a:ext uri="{FF2B5EF4-FFF2-40B4-BE49-F238E27FC236}">
                <a16:creationId xmlns:a16="http://schemas.microsoft.com/office/drawing/2014/main" id="{D6E80C7B-F075-43DF-B919-B06C4FE728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8200" y="5047311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65" name="그림 64">
            <a:extLst>
              <a:ext uri="{FF2B5EF4-FFF2-40B4-BE49-F238E27FC236}">
                <a16:creationId xmlns:a16="http://schemas.microsoft.com/office/drawing/2014/main" id="{99EB510D-42AB-4FD3-A1E1-5657EB125B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057" y="2592031"/>
            <a:ext cx="16099227" cy="4924764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30F5E38C-E839-41C6-AFAD-A4939F5B2568}"/>
              </a:ext>
            </a:extLst>
          </p:cNvPr>
          <p:cNvSpPr txBox="1"/>
          <p:nvPr/>
        </p:nvSpPr>
        <p:spPr>
          <a:xfrm>
            <a:off x="14269680" y="276880"/>
            <a:ext cx="33046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20163354 </a:t>
            </a:r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김규한</a:t>
            </a:r>
          </a:p>
        </p:txBody>
      </p:sp>
    </p:spTree>
    <p:extLst>
      <p:ext uri="{BB962C8B-B14F-4D97-AF65-F5344CB8AC3E}">
        <p14:creationId xmlns:p14="http://schemas.microsoft.com/office/powerpoint/2010/main" val="299041355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102969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에디터 기능 추가를 통한 글씨변경 테스팅</a:t>
            </a:r>
            <a:endParaRPr lang="en-US" altLang="ko-KR" sz="4400">
              <a:solidFill>
                <a:schemeClr val="tx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12C84E6-62D4-4356-8797-C7EB54972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8" y="2092236"/>
            <a:ext cx="33772767" cy="91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99CFE647-E180-47E3-B148-9943547EE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7736" y="1838854"/>
            <a:ext cx="31196337" cy="1014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8" name="Rectangle 2">
            <a:extLst>
              <a:ext uri="{FF2B5EF4-FFF2-40B4-BE49-F238E27FC236}">
                <a16:creationId xmlns:a16="http://schemas.microsoft.com/office/drawing/2014/main" id="{426A2A3A-755C-4983-8413-6CD35B646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757" y="-170388"/>
            <a:ext cx="33018021" cy="75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1" name="Rectangle 6">
            <a:extLst>
              <a:ext uri="{FF2B5EF4-FFF2-40B4-BE49-F238E27FC236}">
                <a16:creationId xmlns:a16="http://schemas.microsoft.com/office/drawing/2014/main" id="{1084B9B6-A69F-4B86-96D0-CA587AA6C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3" name="Rectangle 4">
            <a:extLst>
              <a:ext uri="{FF2B5EF4-FFF2-40B4-BE49-F238E27FC236}">
                <a16:creationId xmlns:a16="http://schemas.microsoft.com/office/drawing/2014/main" id="{C64DE9AE-2D03-498F-806E-F1FC312ED5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0784" y="5501953"/>
            <a:ext cx="31629835" cy="1235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3A4244D-AC42-4477-A6DE-A989455FA6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8859" y="751287"/>
            <a:ext cx="29746221" cy="670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FDB44889-918E-4966-BF35-CCB2AB6F1A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1878478"/>
            <a:ext cx="32790310" cy="858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E596061-2C94-479D-98B4-3659D87567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D86E414E-007A-4F7C-9FF1-FD1CAC9E4A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5095" y="2964008"/>
            <a:ext cx="29904412" cy="1054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67104211-445F-4182-A680-DD542410A9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1" name="Rectangle 2">
            <a:extLst>
              <a:ext uri="{FF2B5EF4-FFF2-40B4-BE49-F238E27FC236}">
                <a16:creationId xmlns:a16="http://schemas.microsoft.com/office/drawing/2014/main" id="{A0FAD76C-FE97-457C-8AAD-1F7E76B8A2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8991" y="2352095"/>
            <a:ext cx="32996075" cy="12535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2" name="Rectangle 2">
            <a:extLst>
              <a:ext uri="{FF2B5EF4-FFF2-40B4-BE49-F238E27FC236}">
                <a16:creationId xmlns:a16="http://schemas.microsoft.com/office/drawing/2014/main" id="{069177A0-C14A-473E-B691-1DEB14BB4D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3029" y="551703"/>
            <a:ext cx="30896135" cy="644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4" name="Rectangle 4">
            <a:extLst>
              <a:ext uri="{FF2B5EF4-FFF2-40B4-BE49-F238E27FC236}">
                <a16:creationId xmlns:a16="http://schemas.microsoft.com/office/drawing/2014/main" id="{13320B7D-F1FF-413D-AF60-05D2E02FA5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47430" y="538113"/>
            <a:ext cx="28069698" cy="637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5" name="Rectangle 2">
            <a:extLst>
              <a:ext uri="{FF2B5EF4-FFF2-40B4-BE49-F238E27FC236}">
                <a16:creationId xmlns:a16="http://schemas.microsoft.com/office/drawing/2014/main" id="{CE2804A1-D30A-4E31-B51E-93AAD1BBE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3249" y="1543653"/>
            <a:ext cx="32752989" cy="783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6" name="Rectangle 2">
            <a:extLst>
              <a:ext uri="{FF2B5EF4-FFF2-40B4-BE49-F238E27FC236}">
                <a16:creationId xmlns:a16="http://schemas.microsoft.com/office/drawing/2014/main" id="{535818DD-2F0E-4BB3-BEB9-2FEACE8F82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7656" y="1601101"/>
            <a:ext cx="29949746" cy="8148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6" name="Rectangle 2">
            <a:extLst>
              <a:ext uri="{FF2B5EF4-FFF2-40B4-BE49-F238E27FC236}">
                <a16:creationId xmlns:a16="http://schemas.microsoft.com/office/drawing/2014/main" id="{84CA46B4-DE02-4953-8838-49147D5D7F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5575" y="1504495"/>
            <a:ext cx="36889099" cy="862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7" name="Rectangle 2">
            <a:extLst>
              <a:ext uri="{FF2B5EF4-FFF2-40B4-BE49-F238E27FC236}">
                <a16:creationId xmlns:a16="http://schemas.microsoft.com/office/drawing/2014/main" id="{7555313D-98F0-4147-8148-F325B68757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1355602"/>
            <a:ext cx="30740916" cy="590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9" name="Rectangle 4">
            <a:extLst>
              <a:ext uri="{FF2B5EF4-FFF2-40B4-BE49-F238E27FC236}">
                <a16:creationId xmlns:a16="http://schemas.microsoft.com/office/drawing/2014/main" id="{2E649545-D74B-474D-81F6-E99E7FD583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0" name="Rectangle 4">
            <a:extLst>
              <a:ext uri="{FF2B5EF4-FFF2-40B4-BE49-F238E27FC236}">
                <a16:creationId xmlns:a16="http://schemas.microsoft.com/office/drawing/2014/main" id="{C6818E94-E38A-4819-895C-D8E9F6739C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1" name="Rectangle 2">
            <a:extLst>
              <a:ext uri="{FF2B5EF4-FFF2-40B4-BE49-F238E27FC236}">
                <a16:creationId xmlns:a16="http://schemas.microsoft.com/office/drawing/2014/main" id="{99DC4C6F-9DB8-41A5-B7CB-E8468593DF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3279" y="1127034"/>
            <a:ext cx="28518560" cy="6910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2" name="Rectangle 2">
            <a:extLst>
              <a:ext uri="{FF2B5EF4-FFF2-40B4-BE49-F238E27FC236}">
                <a16:creationId xmlns:a16="http://schemas.microsoft.com/office/drawing/2014/main" id="{30274C09-FB5C-4F9D-BB77-78BEF38B1D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94200" y="1683151"/>
            <a:ext cx="24559994" cy="6201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3" name="Rectangle 2">
            <a:extLst>
              <a:ext uri="{FF2B5EF4-FFF2-40B4-BE49-F238E27FC236}">
                <a16:creationId xmlns:a16="http://schemas.microsoft.com/office/drawing/2014/main" id="{F4FB7A3F-696A-47FD-A257-961BCDE711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98600" y="2319274"/>
            <a:ext cx="28951276" cy="730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4" name="Rectangle 2">
            <a:extLst>
              <a:ext uri="{FF2B5EF4-FFF2-40B4-BE49-F238E27FC236}">
                <a16:creationId xmlns:a16="http://schemas.microsoft.com/office/drawing/2014/main" id="{03374967-7A19-4F5B-AFF0-EEE2C7B297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301896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5" name="Rectangle 2">
            <a:extLst>
              <a:ext uri="{FF2B5EF4-FFF2-40B4-BE49-F238E27FC236}">
                <a16:creationId xmlns:a16="http://schemas.microsoft.com/office/drawing/2014/main" id="{140A0334-FBEA-4A40-955F-169C2A10CA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74437" y="1667147"/>
            <a:ext cx="31728752" cy="785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6" name="Rectangle 2">
            <a:extLst>
              <a:ext uri="{FF2B5EF4-FFF2-40B4-BE49-F238E27FC236}">
                <a16:creationId xmlns:a16="http://schemas.microsoft.com/office/drawing/2014/main" id="{1B144AD4-75FF-499A-B8A4-F368264FDD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5357" y="1974708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7" name="Rectangle 2">
            <a:extLst>
              <a:ext uri="{FF2B5EF4-FFF2-40B4-BE49-F238E27FC236}">
                <a16:creationId xmlns:a16="http://schemas.microsoft.com/office/drawing/2014/main" id="{E1A98474-71A8-446E-A434-36667BF98D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05014" y="819161"/>
            <a:ext cx="30282402" cy="686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8" name="Rectangle 2">
            <a:extLst>
              <a:ext uri="{FF2B5EF4-FFF2-40B4-BE49-F238E27FC236}">
                <a16:creationId xmlns:a16="http://schemas.microsoft.com/office/drawing/2014/main" id="{CA68A253-B84F-456D-8E41-8BD24B02FF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3238" y="2507288"/>
            <a:ext cx="31196232" cy="7864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9" name="Rectangle 2">
            <a:extLst>
              <a:ext uri="{FF2B5EF4-FFF2-40B4-BE49-F238E27FC236}">
                <a16:creationId xmlns:a16="http://schemas.microsoft.com/office/drawing/2014/main" id="{44D42310-018C-4B4B-B67C-15BCE52B98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63217" y="1483322"/>
            <a:ext cx="31250671" cy="7926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0" name="Rectangle 2">
            <a:extLst>
              <a:ext uri="{FF2B5EF4-FFF2-40B4-BE49-F238E27FC236}">
                <a16:creationId xmlns:a16="http://schemas.microsoft.com/office/drawing/2014/main" id="{9B1EBC78-96F7-4E7F-A112-82B7DCFC93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8" name="Rectangle 4">
            <a:extLst>
              <a:ext uri="{FF2B5EF4-FFF2-40B4-BE49-F238E27FC236}">
                <a16:creationId xmlns:a16="http://schemas.microsoft.com/office/drawing/2014/main" id="{CB4B53EF-6425-4541-AE5C-DD627A7FA2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7993" y="1973810"/>
            <a:ext cx="29024451" cy="730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2C53AB24-BC6F-4E11-BDFF-60B09755EE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7164" y="1940663"/>
            <a:ext cx="31456586" cy="8492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1" name="Rectangle 2">
            <a:extLst>
              <a:ext uri="{FF2B5EF4-FFF2-40B4-BE49-F238E27FC236}">
                <a16:creationId xmlns:a16="http://schemas.microsoft.com/office/drawing/2014/main" id="{16A1E0C3-4444-4C02-9BD7-4CC1AD94DE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63322" y="1992553"/>
            <a:ext cx="32957773" cy="10170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3" name="Rectangle 2">
            <a:extLst>
              <a:ext uri="{FF2B5EF4-FFF2-40B4-BE49-F238E27FC236}">
                <a16:creationId xmlns:a16="http://schemas.microsoft.com/office/drawing/2014/main" id="{49857DBD-068D-4B93-9253-051CA76317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97860" y="2081778"/>
            <a:ext cx="31081751" cy="10363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2" name="Rectangle 2">
            <a:extLst>
              <a:ext uri="{FF2B5EF4-FFF2-40B4-BE49-F238E27FC236}">
                <a16:creationId xmlns:a16="http://schemas.microsoft.com/office/drawing/2014/main" id="{AD84B0F5-5604-43A0-B29A-F739424183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3355" y="2120974"/>
            <a:ext cx="29904412" cy="8906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4" name="Rectangle 2">
            <a:extLst>
              <a:ext uri="{FF2B5EF4-FFF2-40B4-BE49-F238E27FC236}">
                <a16:creationId xmlns:a16="http://schemas.microsoft.com/office/drawing/2014/main" id="{EA0C67AC-26AF-449E-966E-400376829B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3810" y="7728905"/>
            <a:ext cx="34713746" cy="1699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5" name="Rectangle 4">
            <a:extLst>
              <a:ext uri="{FF2B5EF4-FFF2-40B4-BE49-F238E27FC236}">
                <a16:creationId xmlns:a16="http://schemas.microsoft.com/office/drawing/2014/main" id="{A4D8307E-9451-4CB8-8EA5-BF6D436978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42619" y="1683678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0" name="Rectangle 2">
            <a:extLst>
              <a:ext uri="{FF2B5EF4-FFF2-40B4-BE49-F238E27FC236}">
                <a16:creationId xmlns:a16="http://schemas.microsoft.com/office/drawing/2014/main" id="{EB4048E2-A535-4F5F-94C4-B386CED887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52332" y="1866382"/>
            <a:ext cx="32655093" cy="843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1" name="Rectangle 2">
            <a:extLst>
              <a:ext uri="{FF2B5EF4-FFF2-40B4-BE49-F238E27FC236}">
                <a16:creationId xmlns:a16="http://schemas.microsoft.com/office/drawing/2014/main" id="{53C1111D-8DBE-40AE-AC52-B2DDACF3E7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7498" y="2231889"/>
            <a:ext cx="34735738" cy="939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2" name="Rectangle 4">
            <a:extLst>
              <a:ext uri="{FF2B5EF4-FFF2-40B4-BE49-F238E27FC236}">
                <a16:creationId xmlns:a16="http://schemas.microsoft.com/office/drawing/2014/main" id="{8FFC150C-4BC2-49DE-BED1-8548497D7E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3" name="Rectangle 6">
            <a:extLst>
              <a:ext uri="{FF2B5EF4-FFF2-40B4-BE49-F238E27FC236}">
                <a16:creationId xmlns:a16="http://schemas.microsoft.com/office/drawing/2014/main" id="{D6E80C7B-F075-43DF-B919-B06C4FE728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8200" y="5047311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65" name="_x523923064">
            <a:extLst>
              <a:ext uri="{FF2B5EF4-FFF2-40B4-BE49-F238E27FC236}">
                <a16:creationId xmlns:a16="http://schemas.microsoft.com/office/drawing/2014/main" id="{039527E8-212B-43F2-99E3-F470FE655A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4682" y="2021111"/>
            <a:ext cx="12049561" cy="7138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F38ABF64-9894-4BE3-9CAB-A268C63B2BB5}"/>
              </a:ext>
            </a:extLst>
          </p:cNvPr>
          <p:cNvSpPr txBox="1"/>
          <p:nvPr/>
        </p:nvSpPr>
        <p:spPr>
          <a:xfrm>
            <a:off x="14269680" y="276880"/>
            <a:ext cx="33046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20163354 </a:t>
            </a:r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김규한</a:t>
            </a:r>
          </a:p>
        </p:txBody>
      </p:sp>
    </p:spTree>
    <p:extLst>
      <p:ext uri="{BB962C8B-B14F-4D97-AF65-F5344CB8AC3E}">
        <p14:creationId xmlns:p14="http://schemas.microsoft.com/office/powerpoint/2010/main" val="12294057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102969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에디터 기능 추가를 통한 글씨변경 테스팅</a:t>
            </a:r>
            <a:endParaRPr lang="en-US" altLang="ko-KR" sz="4400">
              <a:solidFill>
                <a:schemeClr val="tx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12C84E6-62D4-4356-8797-C7EB54972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8" y="2092236"/>
            <a:ext cx="33772767" cy="91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99CFE647-E180-47E3-B148-9943547EE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7736" y="1838854"/>
            <a:ext cx="31196337" cy="1014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8" name="Rectangle 2">
            <a:extLst>
              <a:ext uri="{FF2B5EF4-FFF2-40B4-BE49-F238E27FC236}">
                <a16:creationId xmlns:a16="http://schemas.microsoft.com/office/drawing/2014/main" id="{426A2A3A-755C-4983-8413-6CD35B646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757" y="-170388"/>
            <a:ext cx="33018021" cy="75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1" name="Rectangle 6">
            <a:extLst>
              <a:ext uri="{FF2B5EF4-FFF2-40B4-BE49-F238E27FC236}">
                <a16:creationId xmlns:a16="http://schemas.microsoft.com/office/drawing/2014/main" id="{1084B9B6-A69F-4B86-96D0-CA587AA6C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3" name="Rectangle 4">
            <a:extLst>
              <a:ext uri="{FF2B5EF4-FFF2-40B4-BE49-F238E27FC236}">
                <a16:creationId xmlns:a16="http://schemas.microsoft.com/office/drawing/2014/main" id="{C64DE9AE-2D03-498F-806E-F1FC312ED5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0784" y="5501953"/>
            <a:ext cx="31629835" cy="1235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3A4244D-AC42-4477-A6DE-A989455FA6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8859" y="751287"/>
            <a:ext cx="29746221" cy="670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FDB44889-918E-4966-BF35-CCB2AB6F1A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1878478"/>
            <a:ext cx="32790310" cy="858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E596061-2C94-479D-98B4-3659D87567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D86E414E-007A-4F7C-9FF1-FD1CAC9E4A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5095" y="2964008"/>
            <a:ext cx="29904412" cy="1054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67104211-445F-4182-A680-DD542410A9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1" name="Rectangle 2">
            <a:extLst>
              <a:ext uri="{FF2B5EF4-FFF2-40B4-BE49-F238E27FC236}">
                <a16:creationId xmlns:a16="http://schemas.microsoft.com/office/drawing/2014/main" id="{A0FAD76C-FE97-457C-8AAD-1F7E76B8A2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8991" y="2352095"/>
            <a:ext cx="32996075" cy="12535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2" name="Rectangle 2">
            <a:extLst>
              <a:ext uri="{FF2B5EF4-FFF2-40B4-BE49-F238E27FC236}">
                <a16:creationId xmlns:a16="http://schemas.microsoft.com/office/drawing/2014/main" id="{069177A0-C14A-473E-B691-1DEB14BB4D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3029" y="551703"/>
            <a:ext cx="30896135" cy="644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4" name="Rectangle 4">
            <a:extLst>
              <a:ext uri="{FF2B5EF4-FFF2-40B4-BE49-F238E27FC236}">
                <a16:creationId xmlns:a16="http://schemas.microsoft.com/office/drawing/2014/main" id="{13320B7D-F1FF-413D-AF60-05D2E02FA5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47430" y="538113"/>
            <a:ext cx="28069698" cy="637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5" name="Rectangle 2">
            <a:extLst>
              <a:ext uri="{FF2B5EF4-FFF2-40B4-BE49-F238E27FC236}">
                <a16:creationId xmlns:a16="http://schemas.microsoft.com/office/drawing/2014/main" id="{CE2804A1-D30A-4E31-B51E-93AAD1BBE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3249" y="1543653"/>
            <a:ext cx="32752989" cy="783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6" name="Rectangle 2">
            <a:extLst>
              <a:ext uri="{FF2B5EF4-FFF2-40B4-BE49-F238E27FC236}">
                <a16:creationId xmlns:a16="http://schemas.microsoft.com/office/drawing/2014/main" id="{535818DD-2F0E-4BB3-BEB9-2FEACE8F82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7656" y="1601101"/>
            <a:ext cx="29949746" cy="8148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6" name="Rectangle 2">
            <a:extLst>
              <a:ext uri="{FF2B5EF4-FFF2-40B4-BE49-F238E27FC236}">
                <a16:creationId xmlns:a16="http://schemas.microsoft.com/office/drawing/2014/main" id="{84CA46B4-DE02-4953-8838-49147D5D7F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5575" y="1504495"/>
            <a:ext cx="36889099" cy="862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7" name="Rectangle 2">
            <a:extLst>
              <a:ext uri="{FF2B5EF4-FFF2-40B4-BE49-F238E27FC236}">
                <a16:creationId xmlns:a16="http://schemas.microsoft.com/office/drawing/2014/main" id="{7555313D-98F0-4147-8148-F325B68757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1355602"/>
            <a:ext cx="30740916" cy="590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9" name="Rectangle 4">
            <a:extLst>
              <a:ext uri="{FF2B5EF4-FFF2-40B4-BE49-F238E27FC236}">
                <a16:creationId xmlns:a16="http://schemas.microsoft.com/office/drawing/2014/main" id="{2E649545-D74B-474D-81F6-E99E7FD583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0" name="Rectangle 4">
            <a:extLst>
              <a:ext uri="{FF2B5EF4-FFF2-40B4-BE49-F238E27FC236}">
                <a16:creationId xmlns:a16="http://schemas.microsoft.com/office/drawing/2014/main" id="{C6818E94-E38A-4819-895C-D8E9F6739C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1" name="Rectangle 2">
            <a:extLst>
              <a:ext uri="{FF2B5EF4-FFF2-40B4-BE49-F238E27FC236}">
                <a16:creationId xmlns:a16="http://schemas.microsoft.com/office/drawing/2014/main" id="{99DC4C6F-9DB8-41A5-B7CB-E8468593DF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3279" y="1127034"/>
            <a:ext cx="28518560" cy="6910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2" name="Rectangle 2">
            <a:extLst>
              <a:ext uri="{FF2B5EF4-FFF2-40B4-BE49-F238E27FC236}">
                <a16:creationId xmlns:a16="http://schemas.microsoft.com/office/drawing/2014/main" id="{30274C09-FB5C-4F9D-BB77-78BEF38B1D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94200" y="1683151"/>
            <a:ext cx="24559994" cy="6201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3" name="Rectangle 2">
            <a:extLst>
              <a:ext uri="{FF2B5EF4-FFF2-40B4-BE49-F238E27FC236}">
                <a16:creationId xmlns:a16="http://schemas.microsoft.com/office/drawing/2014/main" id="{F4FB7A3F-696A-47FD-A257-961BCDE711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98600" y="2319274"/>
            <a:ext cx="28951276" cy="730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4" name="Rectangle 2">
            <a:extLst>
              <a:ext uri="{FF2B5EF4-FFF2-40B4-BE49-F238E27FC236}">
                <a16:creationId xmlns:a16="http://schemas.microsoft.com/office/drawing/2014/main" id="{03374967-7A19-4F5B-AFF0-EEE2C7B297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301896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5" name="Rectangle 2">
            <a:extLst>
              <a:ext uri="{FF2B5EF4-FFF2-40B4-BE49-F238E27FC236}">
                <a16:creationId xmlns:a16="http://schemas.microsoft.com/office/drawing/2014/main" id="{140A0334-FBEA-4A40-955F-169C2A10CA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74437" y="1667147"/>
            <a:ext cx="31728752" cy="785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6" name="Rectangle 2">
            <a:extLst>
              <a:ext uri="{FF2B5EF4-FFF2-40B4-BE49-F238E27FC236}">
                <a16:creationId xmlns:a16="http://schemas.microsoft.com/office/drawing/2014/main" id="{1B144AD4-75FF-499A-B8A4-F368264FDD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5357" y="1974708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7" name="Rectangle 2">
            <a:extLst>
              <a:ext uri="{FF2B5EF4-FFF2-40B4-BE49-F238E27FC236}">
                <a16:creationId xmlns:a16="http://schemas.microsoft.com/office/drawing/2014/main" id="{E1A98474-71A8-446E-A434-36667BF98D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05014" y="819161"/>
            <a:ext cx="30282402" cy="686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8" name="Rectangle 2">
            <a:extLst>
              <a:ext uri="{FF2B5EF4-FFF2-40B4-BE49-F238E27FC236}">
                <a16:creationId xmlns:a16="http://schemas.microsoft.com/office/drawing/2014/main" id="{CA68A253-B84F-456D-8E41-8BD24B02FF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3238" y="2507288"/>
            <a:ext cx="31196232" cy="7864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9" name="Rectangle 2">
            <a:extLst>
              <a:ext uri="{FF2B5EF4-FFF2-40B4-BE49-F238E27FC236}">
                <a16:creationId xmlns:a16="http://schemas.microsoft.com/office/drawing/2014/main" id="{44D42310-018C-4B4B-B67C-15BCE52B98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63217" y="1483322"/>
            <a:ext cx="31250671" cy="7926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0" name="Rectangle 2">
            <a:extLst>
              <a:ext uri="{FF2B5EF4-FFF2-40B4-BE49-F238E27FC236}">
                <a16:creationId xmlns:a16="http://schemas.microsoft.com/office/drawing/2014/main" id="{9B1EBC78-96F7-4E7F-A112-82B7DCFC93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8" name="Rectangle 4">
            <a:extLst>
              <a:ext uri="{FF2B5EF4-FFF2-40B4-BE49-F238E27FC236}">
                <a16:creationId xmlns:a16="http://schemas.microsoft.com/office/drawing/2014/main" id="{CB4B53EF-6425-4541-AE5C-DD627A7FA2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7993" y="1973810"/>
            <a:ext cx="29024451" cy="730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2C53AB24-BC6F-4E11-BDFF-60B09755EE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7164" y="1940663"/>
            <a:ext cx="31456586" cy="8492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1" name="Rectangle 2">
            <a:extLst>
              <a:ext uri="{FF2B5EF4-FFF2-40B4-BE49-F238E27FC236}">
                <a16:creationId xmlns:a16="http://schemas.microsoft.com/office/drawing/2014/main" id="{16A1E0C3-4444-4C02-9BD7-4CC1AD94DE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63322" y="1992553"/>
            <a:ext cx="32957773" cy="10170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3" name="Rectangle 2">
            <a:extLst>
              <a:ext uri="{FF2B5EF4-FFF2-40B4-BE49-F238E27FC236}">
                <a16:creationId xmlns:a16="http://schemas.microsoft.com/office/drawing/2014/main" id="{49857DBD-068D-4B93-9253-051CA76317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97860" y="2081778"/>
            <a:ext cx="31081751" cy="10363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2" name="Rectangle 2">
            <a:extLst>
              <a:ext uri="{FF2B5EF4-FFF2-40B4-BE49-F238E27FC236}">
                <a16:creationId xmlns:a16="http://schemas.microsoft.com/office/drawing/2014/main" id="{AD84B0F5-5604-43A0-B29A-F739424183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3355" y="2120974"/>
            <a:ext cx="29904412" cy="8906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4" name="Rectangle 2">
            <a:extLst>
              <a:ext uri="{FF2B5EF4-FFF2-40B4-BE49-F238E27FC236}">
                <a16:creationId xmlns:a16="http://schemas.microsoft.com/office/drawing/2014/main" id="{EA0C67AC-26AF-449E-966E-400376829B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3810" y="7728905"/>
            <a:ext cx="34713746" cy="1699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5" name="Rectangle 4">
            <a:extLst>
              <a:ext uri="{FF2B5EF4-FFF2-40B4-BE49-F238E27FC236}">
                <a16:creationId xmlns:a16="http://schemas.microsoft.com/office/drawing/2014/main" id="{A4D8307E-9451-4CB8-8EA5-BF6D436978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42619" y="1683678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0" name="Rectangle 2">
            <a:extLst>
              <a:ext uri="{FF2B5EF4-FFF2-40B4-BE49-F238E27FC236}">
                <a16:creationId xmlns:a16="http://schemas.microsoft.com/office/drawing/2014/main" id="{EB4048E2-A535-4F5F-94C4-B386CED887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52332" y="1866382"/>
            <a:ext cx="32655093" cy="843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1" name="Rectangle 2">
            <a:extLst>
              <a:ext uri="{FF2B5EF4-FFF2-40B4-BE49-F238E27FC236}">
                <a16:creationId xmlns:a16="http://schemas.microsoft.com/office/drawing/2014/main" id="{53C1111D-8DBE-40AE-AC52-B2DDACF3E7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7498" y="2231889"/>
            <a:ext cx="34735738" cy="939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2" name="Rectangle 4">
            <a:extLst>
              <a:ext uri="{FF2B5EF4-FFF2-40B4-BE49-F238E27FC236}">
                <a16:creationId xmlns:a16="http://schemas.microsoft.com/office/drawing/2014/main" id="{8FFC150C-4BC2-49DE-BED1-8548497D7E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3" name="Rectangle 6">
            <a:extLst>
              <a:ext uri="{FF2B5EF4-FFF2-40B4-BE49-F238E27FC236}">
                <a16:creationId xmlns:a16="http://schemas.microsoft.com/office/drawing/2014/main" id="{D6E80C7B-F075-43DF-B919-B06C4FE728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8200" y="5047311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4" name="Rectangle 2">
            <a:extLst>
              <a:ext uri="{FF2B5EF4-FFF2-40B4-BE49-F238E27FC236}">
                <a16:creationId xmlns:a16="http://schemas.microsoft.com/office/drawing/2014/main" id="{F4BEBE48-B76C-487F-9483-0DB8EC9A1D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7546" y="2069045"/>
            <a:ext cx="28081234" cy="6377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66" name="그림 65">
            <a:extLst>
              <a:ext uri="{FF2B5EF4-FFF2-40B4-BE49-F238E27FC236}">
                <a16:creationId xmlns:a16="http://schemas.microsoft.com/office/drawing/2014/main" id="{5F91C0F0-9E5E-45B4-A5F4-16A2873EFD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120" y="2879097"/>
            <a:ext cx="15975965" cy="5176014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9CAC39D8-1D10-4823-99AA-AD8D5F8CF28A}"/>
              </a:ext>
            </a:extLst>
          </p:cNvPr>
          <p:cNvSpPr txBox="1"/>
          <p:nvPr/>
        </p:nvSpPr>
        <p:spPr>
          <a:xfrm>
            <a:off x="14269680" y="276880"/>
            <a:ext cx="33046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20163354 </a:t>
            </a:r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김규한</a:t>
            </a:r>
          </a:p>
        </p:txBody>
      </p:sp>
    </p:spTree>
    <p:extLst>
      <p:ext uri="{BB962C8B-B14F-4D97-AF65-F5344CB8AC3E}">
        <p14:creationId xmlns:p14="http://schemas.microsoft.com/office/powerpoint/2010/main" val="273822981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102969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에디터 기능을 통한 글씨변경 테스팅</a:t>
            </a:r>
            <a:endParaRPr lang="en-US" altLang="ko-KR" sz="4400">
              <a:solidFill>
                <a:schemeClr val="tx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12C84E6-62D4-4356-8797-C7EB54972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8" y="2092236"/>
            <a:ext cx="33772767" cy="91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99CFE647-E180-47E3-B148-9943547EE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7736" y="1838854"/>
            <a:ext cx="31196337" cy="1014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8" name="Rectangle 2">
            <a:extLst>
              <a:ext uri="{FF2B5EF4-FFF2-40B4-BE49-F238E27FC236}">
                <a16:creationId xmlns:a16="http://schemas.microsoft.com/office/drawing/2014/main" id="{426A2A3A-755C-4983-8413-6CD35B646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757" y="-170388"/>
            <a:ext cx="33018021" cy="75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1" name="Rectangle 6">
            <a:extLst>
              <a:ext uri="{FF2B5EF4-FFF2-40B4-BE49-F238E27FC236}">
                <a16:creationId xmlns:a16="http://schemas.microsoft.com/office/drawing/2014/main" id="{1084B9B6-A69F-4B86-96D0-CA587AA6C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3" name="Rectangle 4">
            <a:extLst>
              <a:ext uri="{FF2B5EF4-FFF2-40B4-BE49-F238E27FC236}">
                <a16:creationId xmlns:a16="http://schemas.microsoft.com/office/drawing/2014/main" id="{C64DE9AE-2D03-498F-806E-F1FC312ED5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0784" y="5501953"/>
            <a:ext cx="31629835" cy="1235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3A4244D-AC42-4477-A6DE-A989455FA6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8859" y="751287"/>
            <a:ext cx="29746221" cy="670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FDB44889-918E-4966-BF35-CCB2AB6F1A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1878478"/>
            <a:ext cx="32790310" cy="858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E596061-2C94-479D-98B4-3659D87567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D86E414E-007A-4F7C-9FF1-FD1CAC9E4A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5095" y="2964008"/>
            <a:ext cx="29904412" cy="1054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67104211-445F-4182-A680-DD542410A9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1" name="Rectangle 2">
            <a:extLst>
              <a:ext uri="{FF2B5EF4-FFF2-40B4-BE49-F238E27FC236}">
                <a16:creationId xmlns:a16="http://schemas.microsoft.com/office/drawing/2014/main" id="{A0FAD76C-FE97-457C-8AAD-1F7E76B8A2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8991" y="2352095"/>
            <a:ext cx="32996075" cy="12535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2" name="Rectangle 2">
            <a:extLst>
              <a:ext uri="{FF2B5EF4-FFF2-40B4-BE49-F238E27FC236}">
                <a16:creationId xmlns:a16="http://schemas.microsoft.com/office/drawing/2014/main" id="{069177A0-C14A-473E-B691-1DEB14BB4D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3029" y="551703"/>
            <a:ext cx="30896135" cy="644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4" name="Rectangle 4">
            <a:extLst>
              <a:ext uri="{FF2B5EF4-FFF2-40B4-BE49-F238E27FC236}">
                <a16:creationId xmlns:a16="http://schemas.microsoft.com/office/drawing/2014/main" id="{13320B7D-F1FF-413D-AF60-05D2E02FA5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47430" y="538113"/>
            <a:ext cx="28069698" cy="637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5" name="Rectangle 2">
            <a:extLst>
              <a:ext uri="{FF2B5EF4-FFF2-40B4-BE49-F238E27FC236}">
                <a16:creationId xmlns:a16="http://schemas.microsoft.com/office/drawing/2014/main" id="{CE2804A1-D30A-4E31-B51E-93AAD1BBE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3249" y="1543653"/>
            <a:ext cx="32752989" cy="783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6" name="Rectangle 2">
            <a:extLst>
              <a:ext uri="{FF2B5EF4-FFF2-40B4-BE49-F238E27FC236}">
                <a16:creationId xmlns:a16="http://schemas.microsoft.com/office/drawing/2014/main" id="{535818DD-2F0E-4BB3-BEB9-2FEACE8F82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7656" y="1601101"/>
            <a:ext cx="29949746" cy="8148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6" name="Rectangle 2">
            <a:extLst>
              <a:ext uri="{FF2B5EF4-FFF2-40B4-BE49-F238E27FC236}">
                <a16:creationId xmlns:a16="http://schemas.microsoft.com/office/drawing/2014/main" id="{84CA46B4-DE02-4953-8838-49147D5D7F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5575" y="1504495"/>
            <a:ext cx="36889099" cy="862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7" name="Rectangle 2">
            <a:extLst>
              <a:ext uri="{FF2B5EF4-FFF2-40B4-BE49-F238E27FC236}">
                <a16:creationId xmlns:a16="http://schemas.microsoft.com/office/drawing/2014/main" id="{7555313D-98F0-4147-8148-F325B68757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1355602"/>
            <a:ext cx="30740916" cy="590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9" name="Rectangle 4">
            <a:extLst>
              <a:ext uri="{FF2B5EF4-FFF2-40B4-BE49-F238E27FC236}">
                <a16:creationId xmlns:a16="http://schemas.microsoft.com/office/drawing/2014/main" id="{2E649545-D74B-474D-81F6-E99E7FD583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0" name="Rectangle 4">
            <a:extLst>
              <a:ext uri="{FF2B5EF4-FFF2-40B4-BE49-F238E27FC236}">
                <a16:creationId xmlns:a16="http://schemas.microsoft.com/office/drawing/2014/main" id="{C6818E94-E38A-4819-895C-D8E9F6739C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1" name="Rectangle 2">
            <a:extLst>
              <a:ext uri="{FF2B5EF4-FFF2-40B4-BE49-F238E27FC236}">
                <a16:creationId xmlns:a16="http://schemas.microsoft.com/office/drawing/2014/main" id="{99DC4C6F-9DB8-41A5-B7CB-E8468593DF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3279" y="1127034"/>
            <a:ext cx="28518560" cy="6910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2" name="Rectangle 2">
            <a:extLst>
              <a:ext uri="{FF2B5EF4-FFF2-40B4-BE49-F238E27FC236}">
                <a16:creationId xmlns:a16="http://schemas.microsoft.com/office/drawing/2014/main" id="{30274C09-FB5C-4F9D-BB77-78BEF38B1D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94200" y="1683151"/>
            <a:ext cx="24559994" cy="6201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3" name="Rectangle 2">
            <a:extLst>
              <a:ext uri="{FF2B5EF4-FFF2-40B4-BE49-F238E27FC236}">
                <a16:creationId xmlns:a16="http://schemas.microsoft.com/office/drawing/2014/main" id="{F4FB7A3F-696A-47FD-A257-961BCDE711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98600" y="2319274"/>
            <a:ext cx="28951276" cy="730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4" name="Rectangle 2">
            <a:extLst>
              <a:ext uri="{FF2B5EF4-FFF2-40B4-BE49-F238E27FC236}">
                <a16:creationId xmlns:a16="http://schemas.microsoft.com/office/drawing/2014/main" id="{03374967-7A19-4F5B-AFF0-EEE2C7B297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301896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5" name="Rectangle 2">
            <a:extLst>
              <a:ext uri="{FF2B5EF4-FFF2-40B4-BE49-F238E27FC236}">
                <a16:creationId xmlns:a16="http://schemas.microsoft.com/office/drawing/2014/main" id="{140A0334-FBEA-4A40-955F-169C2A10CA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74437" y="1667147"/>
            <a:ext cx="31728752" cy="785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6" name="Rectangle 2">
            <a:extLst>
              <a:ext uri="{FF2B5EF4-FFF2-40B4-BE49-F238E27FC236}">
                <a16:creationId xmlns:a16="http://schemas.microsoft.com/office/drawing/2014/main" id="{1B144AD4-75FF-499A-B8A4-F368264FDD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5357" y="1974708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7" name="Rectangle 2">
            <a:extLst>
              <a:ext uri="{FF2B5EF4-FFF2-40B4-BE49-F238E27FC236}">
                <a16:creationId xmlns:a16="http://schemas.microsoft.com/office/drawing/2014/main" id="{E1A98474-71A8-446E-A434-36667BF98D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05014" y="819161"/>
            <a:ext cx="30282402" cy="686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8" name="Rectangle 2">
            <a:extLst>
              <a:ext uri="{FF2B5EF4-FFF2-40B4-BE49-F238E27FC236}">
                <a16:creationId xmlns:a16="http://schemas.microsoft.com/office/drawing/2014/main" id="{CA68A253-B84F-456D-8E41-8BD24B02FF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3238" y="2507288"/>
            <a:ext cx="31196232" cy="7864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9" name="Rectangle 2">
            <a:extLst>
              <a:ext uri="{FF2B5EF4-FFF2-40B4-BE49-F238E27FC236}">
                <a16:creationId xmlns:a16="http://schemas.microsoft.com/office/drawing/2014/main" id="{44D42310-018C-4B4B-B67C-15BCE52B98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63217" y="1483322"/>
            <a:ext cx="31250671" cy="7926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0" name="Rectangle 2">
            <a:extLst>
              <a:ext uri="{FF2B5EF4-FFF2-40B4-BE49-F238E27FC236}">
                <a16:creationId xmlns:a16="http://schemas.microsoft.com/office/drawing/2014/main" id="{9B1EBC78-96F7-4E7F-A112-82B7DCFC93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8" name="Rectangle 4">
            <a:extLst>
              <a:ext uri="{FF2B5EF4-FFF2-40B4-BE49-F238E27FC236}">
                <a16:creationId xmlns:a16="http://schemas.microsoft.com/office/drawing/2014/main" id="{CB4B53EF-6425-4541-AE5C-DD627A7FA2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7993" y="1973810"/>
            <a:ext cx="29024451" cy="730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2C53AB24-BC6F-4E11-BDFF-60B09755EE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7164" y="1940663"/>
            <a:ext cx="31456586" cy="8492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1" name="Rectangle 2">
            <a:extLst>
              <a:ext uri="{FF2B5EF4-FFF2-40B4-BE49-F238E27FC236}">
                <a16:creationId xmlns:a16="http://schemas.microsoft.com/office/drawing/2014/main" id="{16A1E0C3-4444-4C02-9BD7-4CC1AD94DE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63322" y="1992553"/>
            <a:ext cx="32957773" cy="10170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3" name="Rectangle 2">
            <a:extLst>
              <a:ext uri="{FF2B5EF4-FFF2-40B4-BE49-F238E27FC236}">
                <a16:creationId xmlns:a16="http://schemas.microsoft.com/office/drawing/2014/main" id="{49857DBD-068D-4B93-9253-051CA76317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97860" y="2081778"/>
            <a:ext cx="31081751" cy="10363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2" name="Rectangle 2">
            <a:extLst>
              <a:ext uri="{FF2B5EF4-FFF2-40B4-BE49-F238E27FC236}">
                <a16:creationId xmlns:a16="http://schemas.microsoft.com/office/drawing/2014/main" id="{AD84B0F5-5604-43A0-B29A-F739424183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3355" y="2120974"/>
            <a:ext cx="29904412" cy="8906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4" name="Rectangle 2">
            <a:extLst>
              <a:ext uri="{FF2B5EF4-FFF2-40B4-BE49-F238E27FC236}">
                <a16:creationId xmlns:a16="http://schemas.microsoft.com/office/drawing/2014/main" id="{EA0C67AC-26AF-449E-966E-400376829B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3810" y="7728905"/>
            <a:ext cx="34713746" cy="1699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5" name="Rectangle 4">
            <a:extLst>
              <a:ext uri="{FF2B5EF4-FFF2-40B4-BE49-F238E27FC236}">
                <a16:creationId xmlns:a16="http://schemas.microsoft.com/office/drawing/2014/main" id="{A4D8307E-9451-4CB8-8EA5-BF6D436978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42619" y="1683678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0" name="Rectangle 2">
            <a:extLst>
              <a:ext uri="{FF2B5EF4-FFF2-40B4-BE49-F238E27FC236}">
                <a16:creationId xmlns:a16="http://schemas.microsoft.com/office/drawing/2014/main" id="{EB4048E2-A535-4F5F-94C4-B386CED887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52332" y="1866382"/>
            <a:ext cx="32655093" cy="843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1" name="Rectangle 2">
            <a:extLst>
              <a:ext uri="{FF2B5EF4-FFF2-40B4-BE49-F238E27FC236}">
                <a16:creationId xmlns:a16="http://schemas.microsoft.com/office/drawing/2014/main" id="{53C1111D-8DBE-40AE-AC52-B2DDACF3E7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7498" y="2231889"/>
            <a:ext cx="34735738" cy="939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2" name="Rectangle 4">
            <a:extLst>
              <a:ext uri="{FF2B5EF4-FFF2-40B4-BE49-F238E27FC236}">
                <a16:creationId xmlns:a16="http://schemas.microsoft.com/office/drawing/2014/main" id="{8FFC150C-4BC2-49DE-BED1-8548497D7E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3" name="Rectangle 6">
            <a:extLst>
              <a:ext uri="{FF2B5EF4-FFF2-40B4-BE49-F238E27FC236}">
                <a16:creationId xmlns:a16="http://schemas.microsoft.com/office/drawing/2014/main" id="{D6E80C7B-F075-43DF-B919-B06C4FE728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8200" y="5047311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4" name="Rectangle 2">
            <a:extLst>
              <a:ext uri="{FF2B5EF4-FFF2-40B4-BE49-F238E27FC236}">
                <a16:creationId xmlns:a16="http://schemas.microsoft.com/office/drawing/2014/main" id="{F4BEBE48-B76C-487F-9483-0DB8EC9A1D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7546" y="2069045"/>
            <a:ext cx="28081234" cy="6377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5" name="Rectangle 2">
            <a:extLst>
              <a:ext uri="{FF2B5EF4-FFF2-40B4-BE49-F238E27FC236}">
                <a16:creationId xmlns:a16="http://schemas.microsoft.com/office/drawing/2014/main" id="{C2E64B20-8F78-400E-8A8C-545C0D69D7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78612" y="1316465"/>
            <a:ext cx="34965736" cy="8502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67" name="_x600344232">
            <a:extLst>
              <a:ext uri="{FF2B5EF4-FFF2-40B4-BE49-F238E27FC236}">
                <a16:creationId xmlns:a16="http://schemas.microsoft.com/office/drawing/2014/main" id="{B6FC2B6C-E7B2-4BF8-9EBF-4B86700FD4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8612" y="1773665"/>
            <a:ext cx="11582400" cy="772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F78B87E1-0C45-4C30-B14F-FB709E81C24B}"/>
              </a:ext>
            </a:extLst>
          </p:cNvPr>
          <p:cNvSpPr txBox="1"/>
          <p:nvPr/>
        </p:nvSpPr>
        <p:spPr>
          <a:xfrm>
            <a:off x="14269680" y="276880"/>
            <a:ext cx="33046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20163354 </a:t>
            </a:r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김규한</a:t>
            </a:r>
          </a:p>
        </p:txBody>
      </p:sp>
    </p:spTree>
    <p:extLst>
      <p:ext uri="{BB962C8B-B14F-4D97-AF65-F5344CB8AC3E}">
        <p14:creationId xmlns:p14="http://schemas.microsoft.com/office/powerpoint/2010/main" val="151702419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102969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메일 임시 저장</a:t>
            </a:r>
            <a:endParaRPr lang="en-US" altLang="ko-KR" sz="4400">
              <a:solidFill>
                <a:schemeClr val="tx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12C84E6-62D4-4356-8797-C7EB54972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8" y="2092236"/>
            <a:ext cx="33772767" cy="91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99CFE647-E180-47E3-B148-9943547EE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7736" y="1838854"/>
            <a:ext cx="31196337" cy="1014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8" name="Rectangle 2">
            <a:extLst>
              <a:ext uri="{FF2B5EF4-FFF2-40B4-BE49-F238E27FC236}">
                <a16:creationId xmlns:a16="http://schemas.microsoft.com/office/drawing/2014/main" id="{426A2A3A-755C-4983-8413-6CD35B646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757" y="-170388"/>
            <a:ext cx="33018021" cy="75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1" name="Rectangle 6">
            <a:extLst>
              <a:ext uri="{FF2B5EF4-FFF2-40B4-BE49-F238E27FC236}">
                <a16:creationId xmlns:a16="http://schemas.microsoft.com/office/drawing/2014/main" id="{1084B9B6-A69F-4B86-96D0-CA587AA6C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3" name="Rectangle 4">
            <a:extLst>
              <a:ext uri="{FF2B5EF4-FFF2-40B4-BE49-F238E27FC236}">
                <a16:creationId xmlns:a16="http://schemas.microsoft.com/office/drawing/2014/main" id="{C64DE9AE-2D03-498F-806E-F1FC312ED5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0784" y="5501953"/>
            <a:ext cx="31629835" cy="1235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3A4244D-AC42-4477-A6DE-A989455FA6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8859" y="751287"/>
            <a:ext cx="29746221" cy="670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FDB44889-918E-4966-BF35-CCB2AB6F1A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1878478"/>
            <a:ext cx="32790310" cy="858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E596061-2C94-479D-98B4-3659D87567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D86E414E-007A-4F7C-9FF1-FD1CAC9E4A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5095" y="2964008"/>
            <a:ext cx="29904412" cy="1054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67104211-445F-4182-A680-DD542410A9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1" name="Rectangle 2">
            <a:extLst>
              <a:ext uri="{FF2B5EF4-FFF2-40B4-BE49-F238E27FC236}">
                <a16:creationId xmlns:a16="http://schemas.microsoft.com/office/drawing/2014/main" id="{A0FAD76C-FE97-457C-8AAD-1F7E76B8A2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8991" y="2352095"/>
            <a:ext cx="32996075" cy="12535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2" name="Rectangle 2">
            <a:extLst>
              <a:ext uri="{FF2B5EF4-FFF2-40B4-BE49-F238E27FC236}">
                <a16:creationId xmlns:a16="http://schemas.microsoft.com/office/drawing/2014/main" id="{069177A0-C14A-473E-B691-1DEB14BB4D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3029" y="551703"/>
            <a:ext cx="30896135" cy="644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4" name="Rectangle 4">
            <a:extLst>
              <a:ext uri="{FF2B5EF4-FFF2-40B4-BE49-F238E27FC236}">
                <a16:creationId xmlns:a16="http://schemas.microsoft.com/office/drawing/2014/main" id="{13320B7D-F1FF-413D-AF60-05D2E02FA5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47430" y="538113"/>
            <a:ext cx="28069698" cy="637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5" name="Rectangle 2">
            <a:extLst>
              <a:ext uri="{FF2B5EF4-FFF2-40B4-BE49-F238E27FC236}">
                <a16:creationId xmlns:a16="http://schemas.microsoft.com/office/drawing/2014/main" id="{CE2804A1-D30A-4E31-B51E-93AAD1BBE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3249" y="1543653"/>
            <a:ext cx="32752989" cy="783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6" name="Rectangle 2">
            <a:extLst>
              <a:ext uri="{FF2B5EF4-FFF2-40B4-BE49-F238E27FC236}">
                <a16:creationId xmlns:a16="http://schemas.microsoft.com/office/drawing/2014/main" id="{535818DD-2F0E-4BB3-BEB9-2FEACE8F82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7656" y="1601101"/>
            <a:ext cx="29949746" cy="8148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6" name="Rectangle 2">
            <a:extLst>
              <a:ext uri="{FF2B5EF4-FFF2-40B4-BE49-F238E27FC236}">
                <a16:creationId xmlns:a16="http://schemas.microsoft.com/office/drawing/2014/main" id="{84CA46B4-DE02-4953-8838-49147D5D7F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5575" y="1504495"/>
            <a:ext cx="36889099" cy="862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7" name="Rectangle 2">
            <a:extLst>
              <a:ext uri="{FF2B5EF4-FFF2-40B4-BE49-F238E27FC236}">
                <a16:creationId xmlns:a16="http://schemas.microsoft.com/office/drawing/2014/main" id="{7555313D-98F0-4147-8148-F325B68757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1355602"/>
            <a:ext cx="30740916" cy="590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9" name="Rectangle 4">
            <a:extLst>
              <a:ext uri="{FF2B5EF4-FFF2-40B4-BE49-F238E27FC236}">
                <a16:creationId xmlns:a16="http://schemas.microsoft.com/office/drawing/2014/main" id="{2E649545-D74B-474D-81F6-E99E7FD583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0" name="Rectangle 4">
            <a:extLst>
              <a:ext uri="{FF2B5EF4-FFF2-40B4-BE49-F238E27FC236}">
                <a16:creationId xmlns:a16="http://schemas.microsoft.com/office/drawing/2014/main" id="{C6818E94-E38A-4819-895C-D8E9F6739C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1" name="Rectangle 2">
            <a:extLst>
              <a:ext uri="{FF2B5EF4-FFF2-40B4-BE49-F238E27FC236}">
                <a16:creationId xmlns:a16="http://schemas.microsoft.com/office/drawing/2014/main" id="{99DC4C6F-9DB8-41A5-B7CB-E8468593DF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3279" y="1127034"/>
            <a:ext cx="28518560" cy="6910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2" name="Rectangle 2">
            <a:extLst>
              <a:ext uri="{FF2B5EF4-FFF2-40B4-BE49-F238E27FC236}">
                <a16:creationId xmlns:a16="http://schemas.microsoft.com/office/drawing/2014/main" id="{30274C09-FB5C-4F9D-BB77-78BEF38B1D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94200" y="1683151"/>
            <a:ext cx="24559994" cy="6201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3" name="Rectangle 2">
            <a:extLst>
              <a:ext uri="{FF2B5EF4-FFF2-40B4-BE49-F238E27FC236}">
                <a16:creationId xmlns:a16="http://schemas.microsoft.com/office/drawing/2014/main" id="{F4FB7A3F-696A-47FD-A257-961BCDE711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98600" y="2319274"/>
            <a:ext cx="28951276" cy="730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4" name="Rectangle 2">
            <a:extLst>
              <a:ext uri="{FF2B5EF4-FFF2-40B4-BE49-F238E27FC236}">
                <a16:creationId xmlns:a16="http://schemas.microsoft.com/office/drawing/2014/main" id="{03374967-7A19-4F5B-AFF0-EEE2C7B297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301896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5" name="Rectangle 2">
            <a:extLst>
              <a:ext uri="{FF2B5EF4-FFF2-40B4-BE49-F238E27FC236}">
                <a16:creationId xmlns:a16="http://schemas.microsoft.com/office/drawing/2014/main" id="{140A0334-FBEA-4A40-955F-169C2A10CA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74437" y="1667147"/>
            <a:ext cx="31728752" cy="785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6" name="Rectangle 2">
            <a:extLst>
              <a:ext uri="{FF2B5EF4-FFF2-40B4-BE49-F238E27FC236}">
                <a16:creationId xmlns:a16="http://schemas.microsoft.com/office/drawing/2014/main" id="{1B144AD4-75FF-499A-B8A4-F368264FDD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5357" y="1974708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7" name="Rectangle 2">
            <a:extLst>
              <a:ext uri="{FF2B5EF4-FFF2-40B4-BE49-F238E27FC236}">
                <a16:creationId xmlns:a16="http://schemas.microsoft.com/office/drawing/2014/main" id="{E1A98474-71A8-446E-A434-36667BF98D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05014" y="819161"/>
            <a:ext cx="30282402" cy="686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8" name="Rectangle 2">
            <a:extLst>
              <a:ext uri="{FF2B5EF4-FFF2-40B4-BE49-F238E27FC236}">
                <a16:creationId xmlns:a16="http://schemas.microsoft.com/office/drawing/2014/main" id="{CA68A253-B84F-456D-8E41-8BD24B02FF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3238" y="2507288"/>
            <a:ext cx="31196232" cy="7864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9" name="Rectangle 2">
            <a:extLst>
              <a:ext uri="{FF2B5EF4-FFF2-40B4-BE49-F238E27FC236}">
                <a16:creationId xmlns:a16="http://schemas.microsoft.com/office/drawing/2014/main" id="{44D42310-018C-4B4B-B67C-15BCE52B98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63217" y="1483322"/>
            <a:ext cx="31250671" cy="7926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0" name="Rectangle 2">
            <a:extLst>
              <a:ext uri="{FF2B5EF4-FFF2-40B4-BE49-F238E27FC236}">
                <a16:creationId xmlns:a16="http://schemas.microsoft.com/office/drawing/2014/main" id="{9B1EBC78-96F7-4E7F-A112-82B7DCFC93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8" name="Rectangle 4">
            <a:extLst>
              <a:ext uri="{FF2B5EF4-FFF2-40B4-BE49-F238E27FC236}">
                <a16:creationId xmlns:a16="http://schemas.microsoft.com/office/drawing/2014/main" id="{CB4B53EF-6425-4541-AE5C-DD627A7FA2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7993" y="1973810"/>
            <a:ext cx="29024451" cy="730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2C53AB24-BC6F-4E11-BDFF-60B09755EE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7164" y="1940663"/>
            <a:ext cx="31456586" cy="8492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1" name="Rectangle 2">
            <a:extLst>
              <a:ext uri="{FF2B5EF4-FFF2-40B4-BE49-F238E27FC236}">
                <a16:creationId xmlns:a16="http://schemas.microsoft.com/office/drawing/2014/main" id="{16A1E0C3-4444-4C02-9BD7-4CC1AD94DE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63322" y="1992553"/>
            <a:ext cx="32957773" cy="10170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3" name="Rectangle 2">
            <a:extLst>
              <a:ext uri="{FF2B5EF4-FFF2-40B4-BE49-F238E27FC236}">
                <a16:creationId xmlns:a16="http://schemas.microsoft.com/office/drawing/2014/main" id="{49857DBD-068D-4B93-9253-051CA76317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97860" y="2081778"/>
            <a:ext cx="31081751" cy="10363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2" name="Rectangle 2">
            <a:extLst>
              <a:ext uri="{FF2B5EF4-FFF2-40B4-BE49-F238E27FC236}">
                <a16:creationId xmlns:a16="http://schemas.microsoft.com/office/drawing/2014/main" id="{AD84B0F5-5604-43A0-B29A-F739424183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3355" y="2120974"/>
            <a:ext cx="29904412" cy="8906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4" name="Rectangle 2">
            <a:extLst>
              <a:ext uri="{FF2B5EF4-FFF2-40B4-BE49-F238E27FC236}">
                <a16:creationId xmlns:a16="http://schemas.microsoft.com/office/drawing/2014/main" id="{EA0C67AC-26AF-449E-966E-400376829B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3810" y="7728905"/>
            <a:ext cx="34713746" cy="1699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5" name="Rectangle 4">
            <a:extLst>
              <a:ext uri="{FF2B5EF4-FFF2-40B4-BE49-F238E27FC236}">
                <a16:creationId xmlns:a16="http://schemas.microsoft.com/office/drawing/2014/main" id="{A4D8307E-9451-4CB8-8EA5-BF6D436978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42619" y="1683678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0" name="Rectangle 2">
            <a:extLst>
              <a:ext uri="{FF2B5EF4-FFF2-40B4-BE49-F238E27FC236}">
                <a16:creationId xmlns:a16="http://schemas.microsoft.com/office/drawing/2014/main" id="{EB4048E2-A535-4F5F-94C4-B386CED887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52332" y="1866382"/>
            <a:ext cx="32655093" cy="843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1" name="Rectangle 2">
            <a:extLst>
              <a:ext uri="{FF2B5EF4-FFF2-40B4-BE49-F238E27FC236}">
                <a16:creationId xmlns:a16="http://schemas.microsoft.com/office/drawing/2014/main" id="{53C1111D-8DBE-40AE-AC52-B2DDACF3E7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7498" y="2231889"/>
            <a:ext cx="34735738" cy="939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2" name="Rectangle 4">
            <a:extLst>
              <a:ext uri="{FF2B5EF4-FFF2-40B4-BE49-F238E27FC236}">
                <a16:creationId xmlns:a16="http://schemas.microsoft.com/office/drawing/2014/main" id="{8FFC150C-4BC2-49DE-BED1-8548497D7E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3" name="Rectangle 6">
            <a:extLst>
              <a:ext uri="{FF2B5EF4-FFF2-40B4-BE49-F238E27FC236}">
                <a16:creationId xmlns:a16="http://schemas.microsoft.com/office/drawing/2014/main" id="{D6E80C7B-F075-43DF-B919-B06C4FE728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8200" y="5047311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4" name="Rectangle 2">
            <a:extLst>
              <a:ext uri="{FF2B5EF4-FFF2-40B4-BE49-F238E27FC236}">
                <a16:creationId xmlns:a16="http://schemas.microsoft.com/office/drawing/2014/main" id="{F4BEBE48-B76C-487F-9483-0DB8EC9A1D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7546" y="2069045"/>
            <a:ext cx="28081234" cy="6377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5" name="Rectangle 2">
            <a:extLst>
              <a:ext uri="{FF2B5EF4-FFF2-40B4-BE49-F238E27FC236}">
                <a16:creationId xmlns:a16="http://schemas.microsoft.com/office/drawing/2014/main" id="{C2E64B20-8F78-400E-8A8C-545C0D69D7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78612" y="1316465"/>
            <a:ext cx="34965736" cy="8502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69" name="그림 68">
            <a:extLst>
              <a:ext uri="{FF2B5EF4-FFF2-40B4-BE49-F238E27FC236}">
                <a16:creationId xmlns:a16="http://schemas.microsoft.com/office/drawing/2014/main" id="{85C08CA8-1BAE-414E-B515-9B4F9E6BAB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8259" y="1827614"/>
            <a:ext cx="10573120" cy="7575716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3A8902C8-EE13-4E5A-B117-37B1D0C2A5F2}"/>
              </a:ext>
            </a:extLst>
          </p:cNvPr>
          <p:cNvSpPr txBox="1"/>
          <p:nvPr/>
        </p:nvSpPr>
        <p:spPr>
          <a:xfrm>
            <a:off x="14269680" y="276880"/>
            <a:ext cx="33046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20163354 </a:t>
            </a:r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김규한</a:t>
            </a:r>
          </a:p>
        </p:txBody>
      </p:sp>
    </p:spTree>
    <p:extLst>
      <p:ext uri="{BB962C8B-B14F-4D97-AF65-F5344CB8AC3E}">
        <p14:creationId xmlns:p14="http://schemas.microsoft.com/office/powerpoint/2010/main" val="37766082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102969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메일 임시 저장</a:t>
            </a:r>
            <a:endParaRPr lang="en-US" altLang="ko-KR" sz="4400">
              <a:solidFill>
                <a:schemeClr val="tx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12C84E6-62D4-4356-8797-C7EB54972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8" y="2092236"/>
            <a:ext cx="33772767" cy="91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99CFE647-E180-47E3-B148-9943547EE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7736" y="1838854"/>
            <a:ext cx="31196337" cy="1014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8" name="Rectangle 2">
            <a:extLst>
              <a:ext uri="{FF2B5EF4-FFF2-40B4-BE49-F238E27FC236}">
                <a16:creationId xmlns:a16="http://schemas.microsoft.com/office/drawing/2014/main" id="{426A2A3A-755C-4983-8413-6CD35B646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757" y="-170388"/>
            <a:ext cx="33018021" cy="75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1" name="Rectangle 6">
            <a:extLst>
              <a:ext uri="{FF2B5EF4-FFF2-40B4-BE49-F238E27FC236}">
                <a16:creationId xmlns:a16="http://schemas.microsoft.com/office/drawing/2014/main" id="{1084B9B6-A69F-4B86-96D0-CA587AA6C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3" name="Rectangle 4">
            <a:extLst>
              <a:ext uri="{FF2B5EF4-FFF2-40B4-BE49-F238E27FC236}">
                <a16:creationId xmlns:a16="http://schemas.microsoft.com/office/drawing/2014/main" id="{C64DE9AE-2D03-498F-806E-F1FC312ED5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0784" y="5501953"/>
            <a:ext cx="31629835" cy="1235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3A4244D-AC42-4477-A6DE-A989455FA6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8859" y="751287"/>
            <a:ext cx="29746221" cy="670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FDB44889-918E-4966-BF35-CCB2AB6F1A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1878478"/>
            <a:ext cx="32790310" cy="858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E596061-2C94-479D-98B4-3659D87567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D86E414E-007A-4F7C-9FF1-FD1CAC9E4A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5095" y="2964008"/>
            <a:ext cx="29904412" cy="1054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67104211-445F-4182-A680-DD542410A9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1" name="Rectangle 2">
            <a:extLst>
              <a:ext uri="{FF2B5EF4-FFF2-40B4-BE49-F238E27FC236}">
                <a16:creationId xmlns:a16="http://schemas.microsoft.com/office/drawing/2014/main" id="{A0FAD76C-FE97-457C-8AAD-1F7E76B8A2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8991" y="2352095"/>
            <a:ext cx="32996075" cy="12535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2" name="Rectangle 2">
            <a:extLst>
              <a:ext uri="{FF2B5EF4-FFF2-40B4-BE49-F238E27FC236}">
                <a16:creationId xmlns:a16="http://schemas.microsoft.com/office/drawing/2014/main" id="{069177A0-C14A-473E-B691-1DEB14BB4D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3029" y="551703"/>
            <a:ext cx="30896135" cy="644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4" name="Rectangle 4">
            <a:extLst>
              <a:ext uri="{FF2B5EF4-FFF2-40B4-BE49-F238E27FC236}">
                <a16:creationId xmlns:a16="http://schemas.microsoft.com/office/drawing/2014/main" id="{13320B7D-F1FF-413D-AF60-05D2E02FA5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47430" y="538113"/>
            <a:ext cx="28069698" cy="637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5" name="Rectangle 2">
            <a:extLst>
              <a:ext uri="{FF2B5EF4-FFF2-40B4-BE49-F238E27FC236}">
                <a16:creationId xmlns:a16="http://schemas.microsoft.com/office/drawing/2014/main" id="{CE2804A1-D30A-4E31-B51E-93AAD1BBE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3249" y="1543653"/>
            <a:ext cx="32752989" cy="783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6" name="Rectangle 2">
            <a:extLst>
              <a:ext uri="{FF2B5EF4-FFF2-40B4-BE49-F238E27FC236}">
                <a16:creationId xmlns:a16="http://schemas.microsoft.com/office/drawing/2014/main" id="{535818DD-2F0E-4BB3-BEB9-2FEACE8F82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7656" y="1601101"/>
            <a:ext cx="29949746" cy="8148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6" name="Rectangle 2">
            <a:extLst>
              <a:ext uri="{FF2B5EF4-FFF2-40B4-BE49-F238E27FC236}">
                <a16:creationId xmlns:a16="http://schemas.microsoft.com/office/drawing/2014/main" id="{84CA46B4-DE02-4953-8838-49147D5D7F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5575" y="1504495"/>
            <a:ext cx="36889099" cy="862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7" name="Rectangle 2">
            <a:extLst>
              <a:ext uri="{FF2B5EF4-FFF2-40B4-BE49-F238E27FC236}">
                <a16:creationId xmlns:a16="http://schemas.microsoft.com/office/drawing/2014/main" id="{7555313D-98F0-4147-8148-F325B68757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1355602"/>
            <a:ext cx="30740916" cy="590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9" name="Rectangle 4">
            <a:extLst>
              <a:ext uri="{FF2B5EF4-FFF2-40B4-BE49-F238E27FC236}">
                <a16:creationId xmlns:a16="http://schemas.microsoft.com/office/drawing/2014/main" id="{2E649545-D74B-474D-81F6-E99E7FD583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0" name="Rectangle 4">
            <a:extLst>
              <a:ext uri="{FF2B5EF4-FFF2-40B4-BE49-F238E27FC236}">
                <a16:creationId xmlns:a16="http://schemas.microsoft.com/office/drawing/2014/main" id="{C6818E94-E38A-4819-895C-D8E9F6739C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1" name="Rectangle 2">
            <a:extLst>
              <a:ext uri="{FF2B5EF4-FFF2-40B4-BE49-F238E27FC236}">
                <a16:creationId xmlns:a16="http://schemas.microsoft.com/office/drawing/2014/main" id="{99DC4C6F-9DB8-41A5-B7CB-E8468593DF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3279" y="1127034"/>
            <a:ext cx="28518560" cy="6910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2" name="Rectangle 2">
            <a:extLst>
              <a:ext uri="{FF2B5EF4-FFF2-40B4-BE49-F238E27FC236}">
                <a16:creationId xmlns:a16="http://schemas.microsoft.com/office/drawing/2014/main" id="{30274C09-FB5C-4F9D-BB77-78BEF38B1D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94200" y="1683151"/>
            <a:ext cx="24559994" cy="6201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3" name="Rectangle 2">
            <a:extLst>
              <a:ext uri="{FF2B5EF4-FFF2-40B4-BE49-F238E27FC236}">
                <a16:creationId xmlns:a16="http://schemas.microsoft.com/office/drawing/2014/main" id="{F4FB7A3F-696A-47FD-A257-961BCDE711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98600" y="2319274"/>
            <a:ext cx="28951276" cy="730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4" name="Rectangle 2">
            <a:extLst>
              <a:ext uri="{FF2B5EF4-FFF2-40B4-BE49-F238E27FC236}">
                <a16:creationId xmlns:a16="http://schemas.microsoft.com/office/drawing/2014/main" id="{03374967-7A19-4F5B-AFF0-EEE2C7B297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301896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5" name="Rectangle 2">
            <a:extLst>
              <a:ext uri="{FF2B5EF4-FFF2-40B4-BE49-F238E27FC236}">
                <a16:creationId xmlns:a16="http://schemas.microsoft.com/office/drawing/2014/main" id="{140A0334-FBEA-4A40-955F-169C2A10CA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74437" y="1667147"/>
            <a:ext cx="31728752" cy="785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6" name="Rectangle 2">
            <a:extLst>
              <a:ext uri="{FF2B5EF4-FFF2-40B4-BE49-F238E27FC236}">
                <a16:creationId xmlns:a16="http://schemas.microsoft.com/office/drawing/2014/main" id="{1B144AD4-75FF-499A-B8A4-F368264FDD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5357" y="1974708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7" name="Rectangle 2">
            <a:extLst>
              <a:ext uri="{FF2B5EF4-FFF2-40B4-BE49-F238E27FC236}">
                <a16:creationId xmlns:a16="http://schemas.microsoft.com/office/drawing/2014/main" id="{E1A98474-71A8-446E-A434-36667BF98D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05014" y="819161"/>
            <a:ext cx="30282402" cy="686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8" name="Rectangle 2">
            <a:extLst>
              <a:ext uri="{FF2B5EF4-FFF2-40B4-BE49-F238E27FC236}">
                <a16:creationId xmlns:a16="http://schemas.microsoft.com/office/drawing/2014/main" id="{CA68A253-B84F-456D-8E41-8BD24B02FF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3238" y="2507288"/>
            <a:ext cx="31196232" cy="7864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9" name="Rectangle 2">
            <a:extLst>
              <a:ext uri="{FF2B5EF4-FFF2-40B4-BE49-F238E27FC236}">
                <a16:creationId xmlns:a16="http://schemas.microsoft.com/office/drawing/2014/main" id="{44D42310-018C-4B4B-B67C-15BCE52B98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63217" y="1483322"/>
            <a:ext cx="31250671" cy="7926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0" name="Rectangle 2">
            <a:extLst>
              <a:ext uri="{FF2B5EF4-FFF2-40B4-BE49-F238E27FC236}">
                <a16:creationId xmlns:a16="http://schemas.microsoft.com/office/drawing/2014/main" id="{9B1EBC78-96F7-4E7F-A112-82B7DCFC93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8" name="Rectangle 4">
            <a:extLst>
              <a:ext uri="{FF2B5EF4-FFF2-40B4-BE49-F238E27FC236}">
                <a16:creationId xmlns:a16="http://schemas.microsoft.com/office/drawing/2014/main" id="{CB4B53EF-6425-4541-AE5C-DD627A7FA2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7993" y="1973810"/>
            <a:ext cx="29024451" cy="730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2C53AB24-BC6F-4E11-BDFF-60B09755EE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7164" y="1940663"/>
            <a:ext cx="31456586" cy="8492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1" name="Rectangle 2">
            <a:extLst>
              <a:ext uri="{FF2B5EF4-FFF2-40B4-BE49-F238E27FC236}">
                <a16:creationId xmlns:a16="http://schemas.microsoft.com/office/drawing/2014/main" id="{16A1E0C3-4444-4C02-9BD7-4CC1AD94DE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63322" y="1992553"/>
            <a:ext cx="32957773" cy="10170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3" name="Rectangle 2">
            <a:extLst>
              <a:ext uri="{FF2B5EF4-FFF2-40B4-BE49-F238E27FC236}">
                <a16:creationId xmlns:a16="http://schemas.microsoft.com/office/drawing/2014/main" id="{49857DBD-068D-4B93-9253-051CA76317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97860" y="2081778"/>
            <a:ext cx="31081751" cy="10363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2" name="Rectangle 2">
            <a:extLst>
              <a:ext uri="{FF2B5EF4-FFF2-40B4-BE49-F238E27FC236}">
                <a16:creationId xmlns:a16="http://schemas.microsoft.com/office/drawing/2014/main" id="{AD84B0F5-5604-43A0-B29A-F739424183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3355" y="2120974"/>
            <a:ext cx="29904412" cy="8906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4" name="Rectangle 2">
            <a:extLst>
              <a:ext uri="{FF2B5EF4-FFF2-40B4-BE49-F238E27FC236}">
                <a16:creationId xmlns:a16="http://schemas.microsoft.com/office/drawing/2014/main" id="{EA0C67AC-26AF-449E-966E-400376829B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3810" y="7728905"/>
            <a:ext cx="34713746" cy="1699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5" name="Rectangle 4">
            <a:extLst>
              <a:ext uri="{FF2B5EF4-FFF2-40B4-BE49-F238E27FC236}">
                <a16:creationId xmlns:a16="http://schemas.microsoft.com/office/drawing/2014/main" id="{A4D8307E-9451-4CB8-8EA5-BF6D436978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42619" y="1683678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0" name="Rectangle 2">
            <a:extLst>
              <a:ext uri="{FF2B5EF4-FFF2-40B4-BE49-F238E27FC236}">
                <a16:creationId xmlns:a16="http://schemas.microsoft.com/office/drawing/2014/main" id="{EB4048E2-A535-4F5F-94C4-B386CED887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52332" y="1866382"/>
            <a:ext cx="32655093" cy="843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1" name="Rectangle 2">
            <a:extLst>
              <a:ext uri="{FF2B5EF4-FFF2-40B4-BE49-F238E27FC236}">
                <a16:creationId xmlns:a16="http://schemas.microsoft.com/office/drawing/2014/main" id="{53C1111D-8DBE-40AE-AC52-B2DDACF3E7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7498" y="2231889"/>
            <a:ext cx="34735738" cy="939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2" name="Rectangle 4">
            <a:extLst>
              <a:ext uri="{FF2B5EF4-FFF2-40B4-BE49-F238E27FC236}">
                <a16:creationId xmlns:a16="http://schemas.microsoft.com/office/drawing/2014/main" id="{8FFC150C-4BC2-49DE-BED1-8548497D7E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3" name="Rectangle 6">
            <a:extLst>
              <a:ext uri="{FF2B5EF4-FFF2-40B4-BE49-F238E27FC236}">
                <a16:creationId xmlns:a16="http://schemas.microsoft.com/office/drawing/2014/main" id="{D6E80C7B-F075-43DF-B919-B06C4FE728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8200" y="5047311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4" name="Rectangle 2">
            <a:extLst>
              <a:ext uri="{FF2B5EF4-FFF2-40B4-BE49-F238E27FC236}">
                <a16:creationId xmlns:a16="http://schemas.microsoft.com/office/drawing/2014/main" id="{F4BEBE48-B76C-487F-9483-0DB8EC9A1D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7546" y="2069045"/>
            <a:ext cx="28081234" cy="6377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5" name="Rectangle 2">
            <a:extLst>
              <a:ext uri="{FF2B5EF4-FFF2-40B4-BE49-F238E27FC236}">
                <a16:creationId xmlns:a16="http://schemas.microsoft.com/office/drawing/2014/main" id="{C2E64B20-8F78-400E-8A8C-545C0D69D7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78612" y="1316465"/>
            <a:ext cx="34965736" cy="8502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6" name="Rectangle 2">
            <a:extLst>
              <a:ext uri="{FF2B5EF4-FFF2-40B4-BE49-F238E27FC236}">
                <a16:creationId xmlns:a16="http://schemas.microsoft.com/office/drawing/2014/main" id="{3995EDBC-4A7E-43A4-A720-5FBE423059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7490" y="2760782"/>
            <a:ext cx="33504460" cy="8699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7" name="Rectangle 4">
            <a:extLst>
              <a:ext uri="{FF2B5EF4-FFF2-40B4-BE49-F238E27FC236}">
                <a16:creationId xmlns:a16="http://schemas.microsoft.com/office/drawing/2014/main" id="{743C018A-956C-4896-95D1-7108E811DB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70" name="그림 69">
            <a:extLst>
              <a:ext uri="{FF2B5EF4-FFF2-40B4-BE49-F238E27FC236}">
                <a16:creationId xmlns:a16="http://schemas.microsoft.com/office/drawing/2014/main" id="{678ADBDD-4497-43FA-A27D-FA44E59927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7300" y="3436070"/>
            <a:ext cx="15061130" cy="3958610"/>
          </a:xfrm>
          <a:prstGeom prst="rect">
            <a:avLst/>
          </a:prstGeom>
        </p:spPr>
      </p:pic>
      <p:sp>
        <p:nvSpPr>
          <p:cNvPr id="71" name="TextBox 70">
            <a:extLst>
              <a:ext uri="{FF2B5EF4-FFF2-40B4-BE49-F238E27FC236}">
                <a16:creationId xmlns:a16="http://schemas.microsoft.com/office/drawing/2014/main" id="{B2FD2DEA-3BBB-4BAE-9D1D-3900435E9EC5}"/>
              </a:ext>
            </a:extLst>
          </p:cNvPr>
          <p:cNvSpPr txBox="1"/>
          <p:nvPr/>
        </p:nvSpPr>
        <p:spPr>
          <a:xfrm>
            <a:off x="14269680" y="276880"/>
            <a:ext cx="33046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20163354 </a:t>
            </a:r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김규한</a:t>
            </a:r>
          </a:p>
        </p:txBody>
      </p:sp>
    </p:spTree>
    <p:extLst>
      <p:ext uri="{BB962C8B-B14F-4D97-AF65-F5344CB8AC3E}">
        <p14:creationId xmlns:p14="http://schemas.microsoft.com/office/powerpoint/2010/main" val="100866392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102969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메일 임시 저장</a:t>
            </a:r>
            <a:endParaRPr lang="en-US" altLang="ko-KR" sz="4400">
              <a:solidFill>
                <a:schemeClr val="tx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12C84E6-62D4-4356-8797-C7EB54972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8" y="2092236"/>
            <a:ext cx="33772767" cy="91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99CFE647-E180-47E3-B148-9943547EE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7736" y="1838854"/>
            <a:ext cx="31196337" cy="1014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8" name="Rectangle 2">
            <a:extLst>
              <a:ext uri="{FF2B5EF4-FFF2-40B4-BE49-F238E27FC236}">
                <a16:creationId xmlns:a16="http://schemas.microsoft.com/office/drawing/2014/main" id="{426A2A3A-755C-4983-8413-6CD35B646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757" y="-170388"/>
            <a:ext cx="33018021" cy="75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1" name="Rectangle 6">
            <a:extLst>
              <a:ext uri="{FF2B5EF4-FFF2-40B4-BE49-F238E27FC236}">
                <a16:creationId xmlns:a16="http://schemas.microsoft.com/office/drawing/2014/main" id="{1084B9B6-A69F-4B86-96D0-CA587AA6C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3" name="Rectangle 4">
            <a:extLst>
              <a:ext uri="{FF2B5EF4-FFF2-40B4-BE49-F238E27FC236}">
                <a16:creationId xmlns:a16="http://schemas.microsoft.com/office/drawing/2014/main" id="{C64DE9AE-2D03-498F-806E-F1FC312ED5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0784" y="5501953"/>
            <a:ext cx="31629835" cy="1235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3A4244D-AC42-4477-A6DE-A989455FA6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8859" y="751287"/>
            <a:ext cx="29746221" cy="670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FDB44889-918E-4966-BF35-CCB2AB6F1A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1878478"/>
            <a:ext cx="32790310" cy="858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E596061-2C94-479D-98B4-3659D87567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D86E414E-007A-4F7C-9FF1-FD1CAC9E4A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5095" y="2964008"/>
            <a:ext cx="29904412" cy="1054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67104211-445F-4182-A680-DD542410A9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1" name="Rectangle 2">
            <a:extLst>
              <a:ext uri="{FF2B5EF4-FFF2-40B4-BE49-F238E27FC236}">
                <a16:creationId xmlns:a16="http://schemas.microsoft.com/office/drawing/2014/main" id="{A0FAD76C-FE97-457C-8AAD-1F7E76B8A2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8991" y="2352095"/>
            <a:ext cx="32996075" cy="12535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2" name="Rectangle 2">
            <a:extLst>
              <a:ext uri="{FF2B5EF4-FFF2-40B4-BE49-F238E27FC236}">
                <a16:creationId xmlns:a16="http://schemas.microsoft.com/office/drawing/2014/main" id="{069177A0-C14A-473E-B691-1DEB14BB4D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3029" y="551703"/>
            <a:ext cx="30896135" cy="644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4" name="Rectangle 4">
            <a:extLst>
              <a:ext uri="{FF2B5EF4-FFF2-40B4-BE49-F238E27FC236}">
                <a16:creationId xmlns:a16="http://schemas.microsoft.com/office/drawing/2014/main" id="{13320B7D-F1FF-413D-AF60-05D2E02FA5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47430" y="538113"/>
            <a:ext cx="28069698" cy="637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5" name="Rectangle 2">
            <a:extLst>
              <a:ext uri="{FF2B5EF4-FFF2-40B4-BE49-F238E27FC236}">
                <a16:creationId xmlns:a16="http://schemas.microsoft.com/office/drawing/2014/main" id="{CE2804A1-D30A-4E31-B51E-93AAD1BBE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3249" y="1543653"/>
            <a:ext cx="32752989" cy="783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6" name="Rectangle 2">
            <a:extLst>
              <a:ext uri="{FF2B5EF4-FFF2-40B4-BE49-F238E27FC236}">
                <a16:creationId xmlns:a16="http://schemas.microsoft.com/office/drawing/2014/main" id="{535818DD-2F0E-4BB3-BEB9-2FEACE8F82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7656" y="1601101"/>
            <a:ext cx="29949746" cy="8148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6" name="Rectangle 2">
            <a:extLst>
              <a:ext uri="{FF2B5EF4-FFF2-40B4-BE49-F238E27FC236}">
                <a16:creationId xmlns:a16="http://schemas.microsoft.com/office/drawing/2014/main" id="{84CA46B4-DE02-4953-8838-49147D5D7F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5575" y="1504495"/>
            <a:ext cx="36889099" cy="862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7" name="Rectangle 2">
            <a:extLst>
              <a:ext uri="{FF2B5EF4-FFF2-40B4-BE49-F238E27FC236}">
                <a16:creationId xmlns:a16="http://schemas.microsoft.com/office/drawing/2014/main" id="{7555313D-98F0-4147-8148-F325B68757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1355602"/>
            <a:ext cx="30740916" cy="590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9" name="Rectangle 4">
            <a:extLst>
              <a:ext uri="{FF2B5EF4-FFF2-40B4-BE49-F238E27FC236}">
                <a16:creationId xmlns:a16="http://schemas.microsoft.com/office/drawing/2014/main" id="{2E649545-D74B-474D-81F6-E99E7FD583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0" name="Rectangle 4">
            <a:extLst>
              <a:ext uri="{FF2B5EF4-FFF2-40B4-BE49-F238E27FC236}">
                <a16:creationId xmlns:a16="http://schemas.microsoft.com/office/drawing/2014/main" id="{C6818E94-E38A-4819-895C-D8E9F6739C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1" name="Rectangle 2">
            <a:extLst>
              <a:ext uri="{FF2B5EF4-FFF2-40B4-BE49-F238E27FC236}">
                <a16:creationId xmlns:a16="http://schemas.microsoft.com/office/drawing/2014/main" id="{99DC4C6F-9DB8-41A5-B7CB-E8468593DF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3279" y="1127034"/>
            <a:ext cx="28518560" cy="6910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2" name="Rectangle 2">
            <a:extLst>
              <a:ext uri="{FF2B5EF4-FFF2-40B4-BE49-F238E27FC236}">
                <a16:creationId xmlns:a16="http://schemas.microsoft.com/office/drawing/2014/main" id="{30274C09-FB5C-4F9D-BB77-78BEF38B1D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94200" y="1683151"/>
            <a:ext cx="24559994" cy="6201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3" name="Rectangle 2">
            <a:extLst>
              <a:ext uri="{FF2B5EF4-FFF2-40B4-BE49-F238E27FC236}">
                <a16:creationId xmlns:a16="http://schemas.microsoft.com/office/drawing/2014/main" id="{F4FB7A3F-696A-47FD-A257-961BCDE711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98600" y="2319274"/>
            <a:ext cx="28951276" cy="730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4" name="Rectangle 2">
            <a:extLst>
              <a:ext uri="{FF2B5EF4-FFF2-40B4-BE49-F238E27FC236}">
                <a16:creationId xmlns:a16="http://schemas.microsoft.com/office/drawing/2014/main" id="{03374967-7A19-4F5B-AFF0-EEE2C7B297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301896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5" name="Rectangle 2">
            <a:extLst>
              <a:ext uri="{FF2B5EF4-FFF2-40B4-BE49-F238E27FC236}">
                <a16:creationId xmlns:a16="http://schemas.microsoft.com/office/drawing/2014/main" id="{140A0334-FBEA-4A40-955F-169C2A10CA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74437" y="1667147"/>
            <a:ext cx="31728752" cy="785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6" name="Rectangle 2">
            <a:extLst>
              <a:ext uri="{FF2B5EF4-FFF2-40B4-BE49-F238E27FC236}">
                <a16:creationId xmlns:a16="http://schemas.microsoft.com/office/drawing/2014/main" id="{1B144AD4-75FF-499A-B8A4-F368264FDD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5357" y="1974708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7" name="Rectangle 2">
            <a:extLst>
              <a:ext uri="{FF2B5EF4-FFF2-40B4-BE49-F238E27FC236}">
                <a16:creationId xmlns:a16="http://schemas.microsoft.com/office/drawing/2014/main" id="{E1A98474-71A8-446E-A434-36667BF98D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05014" y="819161"/>
            <a:ext cx="30282402" cy="686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8" name="Rectangle 2">
            <a:extLst>
              <a:ext uri="{FF2B5EF4-FFF2-40B4-BE49-F238E27FC236}">
                <a16:creationId xmlns:a16="http://schemas.microsoft.com/office/drawing/2014/main" id="{CA68A253-B84F-456D-8E41-8BD24B02FF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3238" y="2507288"/>
            <a:ext cx="31196232" cy="7864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9" name="Rectangle 2">
            <a:extLst>
              <a:ext uri="{FF2B5EF4-FFF2-40B4-BE49-F238E27FC236}">
                <a16:creationId xmlns:a16="http://schemas.microsoft.com/office/drawing/2014/main" id="{44D42310-018C-4B4B-B67C-15BCE52B98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63217" y="1483322"/>
            <a:ext cx="31250671" cy="7926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0" name="Rectangle 2">
            <a:extLst>
              <a:ext uri="{FF2B5EF4-FFF2-40B4-BE49-F238E27FC236}">
                <a16:creationId xmlns:a16="http://schemas.microsoft.com/office/drawing/2014/main" id="{9B1EBC78-96F7-4E7F-A112-82B7DCFC93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8" name="Rectangle 4">
            <a:extLst>
              <a:ext uri="{FF2B5EF4-FFF2-40B4-BE49-F238E27FC236}">
                <a16:creationId xmlns:a16="http://schemas.microsoft.com/office/drawing/2014/main" id="{CB4B53EF-6425-4541-AE5C-DD627A7FA2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7993" y="1973810"/>
            <a:ext cx="29024451" cy="730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2C53AB24-BC6F-4E11-BDFF-60B09755EE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7164" y="1940663"/>
            <a:ext cx="31456586" cy="8492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1" name="Rectangle 2">
            <a:extLst>
              <a:ext uri="{FF2B5EF4-FFF2-40B4-BE49-F238E27FC236}">
                <a16:creationId xmlns:a16="http://schemas.microsoft.com/office/drawing/2014/main" id="{16A1E0C3-4444-4C02-9BD7-4CC1AD94DE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63322" y="1992553"/>
            <a:ext cx="32957773" cy="10170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3" name="Rectangle 2">
            <a:extLst>
              <a:ext uri="{FF2B5EF4-FFF2-40B4-BE49-F238E27FC236}">
                <a16:creationId xmlns:a16="http://schemas.microsoft.com/office/drawing/2014/main" id="{49857DBD-068D-4B93-9253-051CA76317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97860" y="2081778"/>
            <a:ext cx="31081751" cy="10363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2" name="Rectangle 2">
            <a:extLst>
              <a:ext uri="{FF2B5EF4-FFF2-40B4-BE49-F238E27FC236}">
                <a16:creationId xmlns:a16="http://schemas.microsoft.com/office/drawing/2014/main" id="{AD84B0F5-5604-43A0-B29A-F739424183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3355" y="2120974"/>
            <a:ext cx="29904412" cy="8906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4" name="Rectangle 2">
            <a:extLst>
              <a:ext uri="{FF2B5EF4-FFF2-40B4-BE49-F238E27FC236}">
                <a16:creationId xmlns:a16="http://schemas.microsoft.com/office/drawing/2014/main" id="{EA0C67AC-26AF-449E-966E-400376829B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3810" y="7728905"/>
            <a:ext cx="34713746" cy="1699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5" name="Rectangle 4">
            <a:extLst>
              <a:ext uri="{FF2B5EF4-FFF2-40B4-BE49-F238E27FC236}">
                <a16:creationId xmlns:a16="http://schemas.microsoft.com/office/drawing/2014/main" id="{A4D8307E-9451-4CB8-8EA5-BF6D436978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42619" y="1683678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0" name="Rectangle 2">
            <a:extLst>
              <a:ext uri="{FF2B5EF4-FFF2-40B4-BE49-F238E27FC236}">
                <a16:creationId xmlns:a16="http://schemas.microsoft.com/office/drawing/2014/main" id="{EB4048E2-A535-4F5F-94C4-B386CED887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52332" y="1866382"/>
            <a:ext cx="32655093" cy="843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1" name="Rectangle 2">
            <a:extLst>
              <a:ext uri="{FF2B5EF4-FFF2-40B4-BE49-F238E27FC236}">
                <a16:creationId xmlns:a16="http://schemas.microsoft.com/office/drawing/2014/main" id="{53C1111D-8DBE-40AE-AC52-B2DDACF3E7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7498" y="2231889"/>
            <a:ext cx="34735738" cy="939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2" name="Rectangle 4">
            <a:extLst>
              <a:ext uri="{FF2B5EF4-FFF2-40B4-BE49-F238E27FC236}">
                <a16:creationId xmlns:a16="http://schemas.microsoft.com/office/drawing/2014/main" id="{8FFC150C-4BC2-49DE-BED1-8548497D7E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3" name="Rectangle 6">
            <a:extLst>
              <a:ext uri="{FF2B5EF4-FFF2-40B4-BE49-F238E27FC236}">
                <a16:creationId xmlns:a16="http://schemas.microsoft.com/office/drawing/2014/main" id="{D6E80C7B-F075-43DF-B919-B06C4FE728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8200" y="5047311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4" name="Rectangle 2">
            <a:extLst>
              <a:ext uri="{FF2B5EF4-FFF2-40B4-BE49-F238E27FC236}">
                <a16:creationId xmlns:a16="http://schemas.microsoft.com/office/drawing/2014/main" id="{F4BEBE48-B76C-487F-9483-0DB8EC9A1D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7546" y="2069045"/>
            <a:ext cx="28081234" cy="6377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5" name="Rectangle 2">
            <a:extLst>
              <a:ext uri="{FF2B5EF4-FFF2-40B4-BE49-F238E27FC236}">
                <a16:creationId xmlns:a16="http://schemas.microsoft.com/office/drawing/2014/main" id="{C2E64B20-8F78-400E-8A8C-545C0D69D7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78612" y="1316465"/>
            <a:ext cx="34965736" cy="8502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6" name="Rectangle 2">
            <a:extLst>
              <a:ext uri="{FF2B5EF4-FFF2-40B4-BE49-F238E27FC236}">
                <a16:creationId xmlns:a16="http://schemas.microsoft.com/office/drawing/2014/main" id="{3995EDBC-4A7E-43A4-A720-5FBE423059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7490" y="2760782"/>
            <a:ext cx="33504460" cy="8699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7" name="Rectangle 4">
            <a:extLst>
              <a:ext uri="{FF2B5EF4-FFF2-40B4-BE49-F238E27FC236}">
                <a16:creationId xmlns:a16="http://schemas.microsoft.com/office/drawing/2014/main" id="{743C018A-956C-4896-95D1-7108E811DB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8" name="Rectangle 2">
            <a:extLst>
              <a:ext uri="{FF2B5EF4-FFF2-40B4-BE49-F238E27FC236}">
                <a16:creationId xmlns:a16="http://schemas.microsoft.com/office/drawing/2014/main" id="{99B5F915-6DFC-482D-A5E5-B5742107A5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70" name="_x520027840">
            <a:extLst>
              <a:ext uri="{FF2B5EF4-FFF2-40B4-BE49-F238E27FC236}">
                <a16:creationId xmlns:a16="http://schemas.microsoft.com/office/drawing/2014/main" id="{45CC2DA5-0B56-4624-AF63-A8FEB03230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481" y="3303028"/>
            <a:ext cx="11644879" cy="5440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TextBox 70">
            <a:extLst>
              <a:ext uri="{FF2B5EF4-FFF2-40B4-BE49-F238E27FC236}">
                <a16:creationId xmlns:a16="http://schemas.microsoft.com/office/drawing/2014/main" id="{8F8CD06C-3A12-4181-8C5C-543546E7A220}"/>
              </a:ext>
            </a:extLst>
          </p:cNvPr>
          <p:cNvSpPr txBox="1"/>
          <p:nvPr/>
        </p:nvSpPr>
        <p:spPr>
          <a:xfrm>
            <a:off x="954481" y="2343036"/>
            <a:ext cx="26229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메일 임시저장</a:t>
            </a:r>
          </a:p>
        </p:txBody>
      </p:sp>
      <p:pic>
        <p:nvPicPr>
          <p:cNvPr id="73" name="_x523948480">
            <a:extLst>
              <a:ext uri="{FF2B5EF4-FFF2-40B4-BE49-F238E27FC236}">
                <a16:creationId xmlns:a16="http://schemas.microsoft.com/office/drawing/2014/main" id="{34F5FDE5-2D1B-4413-9E5B-E843992650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06319" y="3266996"/>
            <a:ext cx="4095881" cy="4904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08783117-A9AB-4627-89BC-68DE93544583}"/>
              </a:ext>
            </a:extLst>
          </p:cNvPr>
          <p:cNvSpPr txBox="1"/>
          <p:nvPr/>
        </p:nvSpPr>
        <p:spPr>
          <a:xfrm>
            <a:off x="13561425" y="2347520"/>
            <a:ext cx="26691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메일 불러오기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75CEA56D-D34D-4603-8266-91B4558038A3}"/>
              </a:ext>
            </a:extLst>
          </p:cNvPr>
          <p:cNvSpPr txBox="1"/>
          <p:nvPr/>
        </p:nvSpPr>
        <p:spPr>
          <a:xfrm>
            <a:off x="14269680" y="276880"/>
            <a:ext cx="33046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20163354 </a:t>
            </a:r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김규한</a:t>
            </a:r>
          </a:p>
        </p:txBody>
      </p:sp>
    </p:spTree>
    <p:extLst>
      <p:ext uri="{BB962C8B-B14F-4D97-AF65-F5344CB8AC3E}">
        <p14:creationId xmlns:p14="http://schemas.microsoft.com/office/powerpoint/2010/main" val="276317926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102969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메일 임시 저장 테스팅</a:t>
            </a:r>
            <a:endParaRPr lang="en-US" altLang="ko-KR" sz="4400">
              <a:solidFill>
                <a:schemeClr val="tx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12C84E6-62D4-4356-8797-C7EB54972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8" y="2092236"/>
            <a:ext cx="33772767" cy="91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99CFE647-E180-47E3-B148-9943547EE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7736" y="1838854"/>
            <a:ext cx="31196337" cy="1014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8" name="Rectangle 2">
            <a:extLst>
              <a:ext uri="{FF2B5EF4-FFF2-40B4-BE49-F238E27FC236}">
                <a16:creationId xmlns:a16="http://schemas.microsoft.com/office/drawing/2014/main" id="{426A2A3A-755C-4983-8413-6CD35B646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757" y="-170388"/>
            <a:ext cx="33018021" cy="75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1" name="Rectangle 6">
            <a:extLst>
              <a:ext uri="{FF2B5EF4-FFF2-40B4-BE49-F238E27FC236}">
                <a16:creationId xmlns:a16="http://schemas.microsoft.com/office/drawing/2014/main" id="{1084B9B6-A69F-4B86-96D0-CA587AA6C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3" name="Rectangle 4">
            <a:extLst>
              <a:ext uri="{FF2B5EF4-FFF2-40B4-BE49-F238E27FC236}">
                <a16:creationId xmlns:a16="http://schemas.microsoft.com/office/drawing/2014/main" id="{C64DE9AE-2D03-498F-806E-F1FC312ED5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0784" y="5501953"/>
            <a:ext cx="31629835" cy="1235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3A4244D-AC42-4477-A6DE-A989455FA6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8859" y="751287"/>
            <a:ext cx="29746221" cy="670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FDB44889-918E-4966-BF35-CCB2AB6F1A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1878478"/>
            <a:ext cx="32790310" cy="858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E596061-2C94-479D-98B4-3659D87567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D86E414E-007A-4F7C-9FF1-FD1CAC9E4A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5095" y="2964008"/>
            <a:ext cx="29904412" cy="1054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67104211-445F-4182-A680-DD542410A9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1" name="Rectangle 2">
            <a:extLst>
              <a:ext uri="{FF2B5EF4-FFF2-40B4-BE49-F238E27FC236}">
                <a16:creationId xmlns:a16="http://schemas.microsoft.com/office/drawing/2014/main" id="{A0FAD76C-FE97-457C-8AAD-1F7E76B8A2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8991" y="2352095"/>
            <a:ext cx="32996075" cy="12535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2" name="Rectangle 2">
            <a:extLst>
              <a:ext uri="{FF2B5EF4-FFF2-40B4-BE49-F238E27FC236}">
                <a16:creationId xmlns:a16="http://schemas.microsoft.com/office/drawing/2014/main" id="{069177A0-C14A-473E-B691-1DEB14BB4D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3029" y="551703"/>
            <a:ext cx="30896135" cy="644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4" name="Rectangle 4">
            <a:extLst>
              <a:ext uri="{FF2B5EF4-FFF2-40B4-BE49-F238E27FC236}">
                <a16:creationId xmlns:a16="http://schemas.microsoft.com/office/drawing/2014/main" id="{13320B7D-F1FF-413D-AF60-05D2E02FA5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47430" y="538113"/>
            <a:ext cx="28069698" cy="637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5" name="Rectangle 2">
            <a:extLst>
              <a:ext uri="{FF2B5EF4-FFF2-40B4-BE49-F238E27FC236}">
                <a16:creationId xmlns:a16="http://schemas.microsoft.com/office/drawing/2014/main" id="{CE2804A1-D30A-4E31-B51E-93AAD1BBE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3249" y="1543653"/>
            <a:ext cx="32752989" cy="783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6" name="Rectangle 2">
            <a:extLst>
              <a:ext uri="{FF2B5EF4-FFF2-40B4-BE49-F238E27FC236}">
                <a16:creationId xmlns:a16="http://schemas.microsoft.com/office/drawing/2014/main" id="{535818DD-2F0E-4BB3-BEB9-2FEACE8F82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7656" y="1601101"/>
            <a:ext cx="29949746" cy="8148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6" name="Rectangle 2">
            <a:extLst>
              <a:ext uri="{FF2B5EF4-FFF2-40B4-BE49-F238E27FC236}">
                <a16:creationId xmlns:a16="http://schemas.microsoft.com/office/drawing/2014/main" id="{84CA46B4-DE02-4953-8838-49147D5D7F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5575" y="1504495"/>
            <a:ext cx="36889099" cy="862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7" name="Rectangle 2">
            <a:extLst>
              <a:ext uri="{FF2B5EF4-FFF2-40B4-BE49-F238E27FC236}">
                <a16:creationId xmlns:a16="http://schemas.microsoft.com/office/drawing/2014/main" id="{7555313D-98F0-4147-8148-F325B68757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1355602"/>
            <a:ext cx="30740916" cy="590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9" name="Rectangle 4">
            <a:extLst>
              <a:ext uri="{FF2B5EF4-FFF2-40B4-BE49-F238E27FC236}">
                <a16:creationId xmlns:a16="http://schemas.microsoft.com/office/drawing/2014/main" id="{2E649545-D74B-474D-81F6-E99E7FD583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0" name="Rectangle 4">
            <a:extLst>
              <a:ext uri="{FF2B5EF4-FFF2-40B4-BE49-F238E27FC236}">
                <a16:creationId xmlns:a16="http://schemas.microsoft.com/office/drawing/2014/main" id="{C6818E94-E38A-4819-895C-D8E9F6739C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1" name="Rectangle 2">
            <a:extLst>
              <a:ext uri="{FF2B5EF4-FFF2-40B4-BE49-F238E27FC236}">
                <a16:creationId xmlns:a16="http://schemas.microsoft.com/office/drawing/2014/main" id="{99DC4C6F-9DB8-41A5-B7CB-E8468593DF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3279" y="1127034"/>
            <a:ext cx="28518560" cy="6910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2" name="Rectangle 2">
            <a:extLst>
              <a:ext uri="{FF2B5EF4-FFF2-40B4-BE49-F238E27FC236}">
                <a16:creationId xmlns:a16="http://schemas.microsoft.com/office/drawing/2014/main" id="{30274C09-FB5C-4F9D-BB77-78BEF38B1D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94200" y="1683151"/>
            <a:ext cx="24559994" cy="6201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3" name="Rectangle 2">
            <a:extLst>
              <a:ext uri="{FF2B5EF4-FFF2-40B4-BE49-F238E27FC236}">
                <a16:creationId xmlns:a16="http://schemas.microsoft.com/office/drawing/2014/main" id="{F4FB7A3F-696A-47FD-A257-961BCDE711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98600" y="2319274"/>
            <a:ext cx="28951276" cy="730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4" name="Rectangle 2">
            <a:extLst>
              <a:ext uri="{FF2B5EF4-FFF2-40B4-BE49-F238E27FC236}">
                <a16:creationId xmlns:a16="http://schemas.microsoft.com/office/drawing/2014/main" id="{03374967-7A19-4F5B-AFF0-EEE2C7B297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301896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5" name="Rectangle 2">
            <a:extLst>
              <a:ext uri="{FF2B5EF4-FFF2-40B4-BE49-F238E27FC236}">
                <a16:creationId xmlns:a16="http://schemas.microsoft.com/office/drawing/2014/main" id="{140A0334-FBEA-4A40-955F-169C2A10CA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74437" y="1667147"/>
            <a:ext cx="31728752" cy="785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6" name="Rectangle 2">
            <a:extLst>
              <a:ext uri="{FF2B5EF4-FFF2-40B4-BE49-F238E27FC236}">
                <a16:creationId xmlns:a16="http://schemas.microsoft.com/office/drawing/2014/main" id="{1B144AD4-75FF-499A-B8A4-F368264FDD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5357" y="1974708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7" name="Rectangle 2">
            <a:extLst>
              <a:ext uri="{FF2B5EF4-FFF2-40B4-BE49-F238E27FC236}">
                <a16:creationId xmlns:a16="http://schemas.microsoft.com/office/drawing/2014/main" id="{E1A98474-71A8-446E-A434-36667BF98D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05014" y="819161"/>
            <a:ext cx="30282402" cy="686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8" name="Rectangle 2">
            <a:extLst>
              <a:ext uri="{FF2B5EF4-FFF2-40B4-BE49-F238E27FC236}">
                <a16:creationId xmlns:a16="http://schemas.microsoft.com/office/drawing/2014/main" id="{CA68A253-B84F-456D-8E41-8BD24B02FF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3238" y="2507288"/>
            <a:ext cx="31196232" cy="7864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9" name="Rectangle 2">
            <a:extLst>
              <a:ext uri="{FF2B5EF4-FFF2-40B4-BE49-F238E27FC236}">
                <a16:creationId xmlns:a16="http://schemas.microsoft.com/office/drawing/2014/main" id="{44D42310-018C-4B4B-B67C-15BCE52B98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63217" y="1483322"/>
            <a:ext cx="31250671" cy="7926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0" name="Rectangle 2">
            <a:extLst>
              <a:ext uri="{FF2B5EF4-FFF2-40B4-BE49-F238E27FC236}">
                <a16:creationId xmlns:a16="http://schemas.microsoft.com/office/drawing/2014/main" id="{9B1EBC78-96F7-4E7F-A112-82B7DCFC93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8" name="Rectangle 4">
            <a:extLst>
              <a:ext uri="{FF2B5EF4-FFF2-40B4-BE49-F238E27FC236}">
                <a16:creationId xmlns:a16="http://schemas.microsoft.com/office/drawing/2014/main" id="{CB4B53EF-6425-4541-AE5C-DD627A7FA2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7993" y="1973810"/>
            <a:ext cx="29024451" cy="730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2C53AB24-BC6F-4E11-BDFF-60B09755EE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7164" y="1940663"/>
            <a:ext cx="31456586" cy="8492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1" name="Rectangle 2">
            <a:extLst>
              <a:ext uri="{FF2B5EF4-FFF2-40B4-BE49-F238E27FC236}">
                <a16:creationId xmlns:a16="http://schemas.microsoft.com/office/drawing/2014/main" id="{16A1E0C3-4444-4C02-9BD7-4CC1AD94DE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63322" y="1992553"/>
            <a:ext cx="32957773" cy="10170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3" name="Rectangle 2">
            <a:extLst>
              <a:ext uri="{FF2B5EF4-FFF2-40B4-BE49-F238E27FC236}">
                <a16:creationId xmlns:a16="http://schemas.microsoft.com/office/drawing/2014/main" id="{49857DBD-068D-4B93-9253-051CA76317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97860" y="2081778"/>
            <a:ext cx="31081751" cy="10363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2" name="Rectangle 2">
            <a:extLst>
              <a:ext uri="{FF2B5EF4-FFF2-40B4-BE49-F238E27FC236}">
                <a16:creationId xmlns:a16="http://schemas.microsoft.com/office/drawing/2014/main" id="{AD84B0F5-5604-43A0-B29A-F739424183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3355" y="2120974"/>
            <a:ext cx="29904412" cy="8906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4" name="Rectangle 2">
            <a:extLst>
              <a:ext uri="{FF2B5EF4-FFF2-40B4-BE49-F238E27FC236}">
                <a16:creationId xmlns:a16="http://schemas.microsoft.com/office/drawing/2014/main" id="{EA0C67AC-26AF-449E-966E-400376829B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3810" y="7728905"/>
            <a:ext cx="34713746" cy="1699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5" name="Rectangle 4">
            <a:extLst>
              <a:ext uri="{FF2B5EF4-FFF2-40B4-BE49-F238E27FC236}">
                <a16:creationId xmlns:a16="http://schemas.microsoft.com/office/drawing/2014/main" id="{A4D8307E-9451-4CB8-8EA5-BF6D436978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42619" y="1683678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0" name="Rectangle 2">
            <a:extLst>
              <a:ext uri="{FF2B5EF4-FFF2-40B4-BE49-F238E27FC236}">
                <a16:creationId xmlns:a16="http://schemas.microsoft.com/office/drawing/2014/main" id="{EB4048E2-A535-4F5F-94C4-B386CED887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52332" y="1866382"/>
            <a:ext cx="32655093" cy="843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1" name="Rectangle 2">
            <a:extLst>
              <a:ext uri="{FF2B5EF4-FFF2-40B4-BE49-F238E27FC236}">
                <a16:creationId xmlns:a16="http://schemas.microsoft.com/office/drawing/2014/main" id="{53C1111D-8DBE-40AE-AC52-B2DDACF3E7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7498" y="2231889"/>
            <a:ext cx="34735738" cy="939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2" name="Rectangle 4">
            <a:extLst>
              <a:ext uri="{FF2B5EF4-FFF2-40B4-BE49-F238E27FC236}">
                <a16:creationId xmlns:a16="http://schemas.microsoft.com/office/drawing/2014/main" id="{8FFC150C-4BC2-49DE-BED1-8548497D7E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3" name="Rectangle 6">
            <a:extLst>
              <a:ext uri="{FF2B5EF4-FFF2-40B4-BE49-F238E27FC236}">
                <a16:creationId xmlns:a16="http://schemas.microsoft.com/office/drawing/2014/main" id="{D6E80C7B-F075-43DF-B919-B06C4FE728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8200" y="5047311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4" name="Rectangle 2">
            <a:extLst>
              <a:ext uri="{FF2B5EF4-FFF2-40B4-BE49-F238E27FC236}">
                <a16:creationId xmlns:a16="http://schemas.microsoft.com/office/drawing/2014/main" id="{F4BEBE48-B76C-487F-9483-0DB8EC9A1D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7546" y="2069045"/>
            <a:ext cx="28081234" cy="6377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5" name="Rectangle 2">
            <a:extLst>
              <a:ext uri="{FF2B5EF4-FFF2-40B4-BE49-F238E27FC236}">
                <a16:creationId xmlns:a16="http://schemas.microsoft.com/office/drawing/2014/main" id="{C2E64B20-8F78-400E-8A8C-545C0D69D7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78612" y="1316465"/>
            <a:ext cx="34965736" cy="8502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6" name="Rectangle 2">
            <a:extLst>
              <a:ext uri="{FF2B5EF4-FFF2-40B4-BE49-F238E27FC236}">
                <a16:creationId xmlns:a16="http://schemas.microsoft.com/office/drawing/2014/main" id="{3995EDBC-4A7E-43A4-A720-5FBE423059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7490" y="2760782"/>
            <a:ext cx="33504460" cy="8699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7" name="Rectangle 4">
            <a:extLst>
              <a:ext uri="{FF2B5EF4-FFF2-40B4-BE49-F238E27FC236}">
                <a16:creationId xmlns:a16="http://schemas.microsoft.com/office/drawing/2014/main" id="{743C018A-956C-4896-95D1-7108E811DB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8" name="Rectangle 2">
            <a:extLst>
              <a:ext uri="{FF2B5EF4-FFF2-40B4-BE49-F238E27FC236}">
                <a16:creationId xmlns:a16="http://schemas.microsoft.com/office/drawing/2014/main" id="{99B5F915-6DFC-482D-A5E5-B5742107A5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70" name="그림 69">
            <a:extLst>
              <a:ext uri="{FF2B5EF4-FFF2-40B4-BE49-F238E27FC236}">
                <a16:creationId xmlns:a16="http://schemas.microsoft.com/office/drawing/2014/main" id="{5DA007A6-A866-4E35-8F3F-452BEA52D8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9773" y="1873801"/>
            <a:ext cx="13299819" cy="6746052"/>
          </a:xfrm>
          <a:prstGeom prst="rect">
            <a:avLst/>
          </a:prstGeom>
        </p:spPr>
      </p:pic>
      <p:sp>
        <p:nvSpPr>
          <p:cNvPr id="71" name="TextBox 70">
            <a:extLst>
              <a:ext uri="{FF2B5EF4-FFF2-40B4-BE49-F238E27FC236}">
                <a16:creationId xmlns:a16="http://schemas.microsoft.com/office/drawing/2014/main" id="{823FDE0B-9D00-4473-B198-413F18E8540A}"/>
              </a:ext>
            </a:extLst>
          </p:cNvPr>
          <p:cNvSpPr txBox="1"/>
          <p:nvPr/>
        </p:nvSpPr>
        <p:spPr>
          <a:xfrm>
            <a:off x="14269680" y="276880"/>
            <a:ext cx="33046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20163354 </a:t>
            </a:r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김규한</a:t>
            </a:r>
          </a:p>
        </p:txBody>
      </p:sp>
    </p:spTree>
    <p:extLst>
      <p:ext uri="{BB962C8B-B14F-4D97-AF65-F5344CB8AC3E}">
        <p14:creationId xmlns:p14="http://schemas.microsoft.com/office/powerpoint/2010/main" val="4792481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C75C95B-4EA3-471E-9D77-6A946B04CE18}"/>
              </a:ext>
            </a:extLst>
          </p:cNvPr>
          <p:cNvSpPr txBox="1"/>
          <p:nvPr/>
        </p:nvSpPr>
        <p:spPr>
          <a:xfrm>
            <a:off x="1447800" y="1943100"/>
            <a:ext cx="13487400" cy="5755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ts val="800"/>
              </a:spcBef>
              <a:spcAft>
                <a:spcPts val="800"/>
              </a:spcAft>
            </a:pPr>
            <a:r>
              <a:rPr lang="ko-KR" altLang="en-US" sz="320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파일 업로드 폴더를 자동으로 실행 폴더 아래 생성 되도록 한다</a:t>
            </a:r>
            <a:r>
              <a:rPr lang="en-US" altLang="ko-KR" sz="320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fontAlgn="base">
              <a:spcBef>
                <a:spcPts val="800"/>
              </a:spcBef>
              <a:spcAft>
                <a:spcPts val="800"/>
              </a:spcAft>
            </a:pPr>
            <a:r>
              <a:rPr lang="ko-KR" altLang="en-US" sz="320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프로그램이 실행되고 있는 경로 아래 </a:t>
            </a:r>
            <a:r>
              <a:rPr lang="en-US" altLang="ko-KR" sz="320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WEB-INF/upload</a:t>
            </a:r>
            <a:r>
              <a:rPr lang="ko-KR" altLang="en-US" sz="320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폴더에 올려지고 제거되도록 한다</a:t>
            </a:r>
            <a:r>
              <a:rPr lang="en-US" altLang="ko-KR" sz="320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304815">
              <a:spcBef>
                <a:spcPts val="800"/>
              </a:spcBef>
              <a:spcAft>
                <a:spcPts val="800"/>
              </a:spcAft>
            </a:pPr>
            <a:endParaRPr lang="ko-KR" altLang="en-US" sz="32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fontAlgn="base">
              <a:spcBef>
                <a:spcPts val="800"/>
              </a:spcBef>
              <a:spcAft>
                <a:spcPts val="800"/>
              </a:spcAft>
            </a:pPr>
            <a:r>
              <a:rPr lang="ko-KR" altLang="en-US" sz="320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메일 쓰기 폼에서 사용자가 선택한 파일 명의 전체 경로를 </a:t>
            </a:r>
            <a:endParaRPr lang="en-US" altLang="ko-KR" sz="3200">
              <a:solidFill>
                <a:srgbClr val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fontAlgn="base">
              <a:spcBef>
                <a:spcPts val="800"/>
              </a:spcBef>
              <a:spcAft>
                <a:spcPts val="800"/>
              </a:spcAft>
            </a:pPr>
            <a:r>
              <a:rPr lang="en-US" altLang="ko-KR" sz="320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FormParser.  	fileName</a:t>
            </a:r>
            <a:r>
              <a:rPr lang="ko-KR" altLang="en-US" sz="320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</a:t>
            </a:r>
            <a:r>
              <a:rPr lang="en-US" altLang="ko-KR" sz="320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“?”</a:t>
            </a:r>
            <a:r>
              <a:rPr lang="ko-KR" altLang="en-US" sz="320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연결되어 저장한다</a:t>
            </a:r>
            <a:r>
              <a:rPr lang="en-US" altLang="ko-KR" sz="320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fontAlgn="base">
              <a:spcBef>
                <a:spcPts val="800"/>
              </a:spcBef>
              <a:spcAft>
                <a:spcPts val="800"/>
              </a:spcAft>
            </a:pPr>
            <a:endParaRPr lang="en-US" altLang="ko-KR" sz="3200">
              <a:solidFill>
                <a:srgbClr val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spcBef>
                <a:spcPts val="800"/>
              </a:spcBef>
              <a:spcAft>
                <a:spcPts val="800"/>
              </a:spcAft>
            </a:pPr>
            <a:r>
              <a:rPr lang="en-US" altLang="ko-KR" sz="320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SmtpAgent</a:t>
            </a:r>
            <a:r>
              <a:rPr lang="ko-KR" altLang="en-US" sz="320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에서 </a:t>
            </a:r>
            <a:r>
              <a:rPr lang="en-US" altLang="ko-KR" sz="320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Formparser.fileName</a:t>
            </a:r>
            <a:r>
              <a:rPr lang="ko-KR" altLang="en-US" sz="320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파일 경로를 분리하여 </a:t>
            </a:r>
            <a:r>
              <a:rPr lang="en-US" altLang="ko-KR" sz="320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addBodyPart</a:t>
            </a:r>
            <a:r>
              <a:rPr lang="ko-KR" altLang="en-US" sz="320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반복적으로 첨부 한다</a:t>
            </a:r>
            <a:r>
              <a:rPr lang="en-US" altLang="ko-KR" sz="320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	</a:t>
            </a:r>
            <a:endParaRPr lang="en-US" altLang="ko-KR" sz="4000" dirty="0">
              <a:solidFill>
                <a:srgbClr val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5A28CD-9358-45C9-811B-2C0DD6918A04}"/>
              </a:ext>
            </a:extLst>
          </p:cNvPr>
          <p:cNvSpPr txBox="1"/>
          <p:nvPr/>
        </p:nvSpPr>
        <p:spPr>
          <a:xfrm>
            <a:off x="533400" y="183059"/>
            <a:ext cx="57987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파일 다중 첨부</a:t>
            </a:r>
          </a:p>
        </p:txBody>
      </p:sp>
      <p:grpSp>
        <p:nvGrpSpPr>
          <p:cNvPr id="13" name="그룹 1001">
            <a:extLst>
              <a:ext uri="{FF2B5EF4-FFF2-40B4-BE49-F238E27FC236}">
                <a16:creationId xmlns:a16="http://schemas.microsoft.com/office/drawing/2014/main" id="{98FAE69E-85E7-47EC-966A-F88B444BD3BE}"/>
              </a:ext>
            </a:extLst>
          </p:cNvPr>
          <p:cNvGrpSpPr/>
          <p:nvPr/>
        </p:nvGrpSpPr>
        <p:grpSpPr>
          <a:xfrm>
            <a:off x="707175" y="772231"/>
            <a:ext cx="3788625" cy="408869"/>
            <a:chOff x="462444" y="965289"/>
            <a:chExt cx="3788625" cy="408869"/>
          </a:xfrm>
        </p:grpSpPr>
        <p:pic>
          <p:nvPicPr>
            <p:cNvPr id="14" name="Object 3">
              <a:extLst>
                <a:ext uri="{FF2B5EF4-FFF2-40B4-BE49-F238E27FC236}">
                  <a16:creationId xmlns:a16="http://schemas.microsoft.com/office/drawing/2014/main" id="{E4DF52DE-AA09-467E-8DBF-6113FFD6E1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2444" y="965289"/>
              <a:ext cx="3788625" cy="408869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07E275D5-F406-471D-BAC5-BEB90772F064}"/>
              </a:ext>
            </a:extLst>
          </p:cNvPr>
          <p:cNvSpPr txBox="1"/>
          <p:nvPr/>
        </p:nvSpPr>
        <p:spPr>
          <a:xfrm>
            <a:off x="14478000" y="241430"/>
            <a:ext cx="327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/>
              <a:t>20173189 </a:t>
            </a:r>
            <a:r>
              <a:rPr lang="ko-KR" altLang="en-US" sz="2800" b="1"/>
              <a:t>김예진</a:t>
            </a:r>
          </a:p>
        </p:txBody>
      </p:sp>
    </p:spTree>
    <p:extLst>
      <p:ext uri="{BB962C8B-B14F-4D97-AF65-F5344CB8AC3E}">
        <p14:creationId xmlns:p14="http://schemas.microsoft.com/office/powerpoint/2010/main" val="11121212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102969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메일 임시 저장 테스팅</a:t>
            </a:r>
            <a:endParaRPr lang="en-US" altLang="ko-KR" sz="4400">
              <a:solidFill>
                <a:schemeClr val="tx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12C84E6-62D4-4356-8797-C7EB54972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8" y="2092236"/>
            <a:ext cx="33772767" cy="91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99CFE647-E180-47E3-B148-9943547EE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7736" y="1838854"/>
            <a:ext cx="31196337" cy="1014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8" name="Rectangle 2">
            <a:extLst>
              <a:ext uri="{FF2B5EF4-FFF2-40B4-BE49-F238E27FC236}">
                <a16:creationId xmlns:a16="http://schemas.microsoft.com/office/drawing/2014/main" id="{426A2A3A-755C-4983-8413-6CD35B646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757" y="-170388"/>
            <a:ext cx="33018021" cy="75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1" name="Rectangle 6">
            <a:extLst>
              <a:ext uri="{FF2B5EF4-FFF2-40B4-BE49-F238E27FC236}">
                <a16:creationId xmlns:a16="http://schemas.microsoft.com/office/drawing/2014/main" id="{1084B9B6-A69F-4B86-96D0-CA587AA6C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3" name="Rectangle 4">
            <a:extLst>
              <a:ext uri="{FF2B5EF4-FFF2-40B4-BE49-F238E27FC236}">
                <a16:creationId xmlns:a16="http://schemas.microsoft.com/office/drawing/2014/main" id="{C64DE9AE-2D03-498F-806E-F1FC312ED5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0784" y="5501953"/>
            <a:ext cx="31629835" cy="1235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3A4244D-AC42-4477-A6DE-A989455FA6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8859" y="751287"/>
            <a:ext cx="29746221" cy="670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FDB44889-918E-4966-BF35-CCB2AB6F1A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1878478"/>
            <a:ext cx="32790310" cy="858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E596061-2C94-479D-98B4-3659D87567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D86E414E-007A-4F7C-9FF1-FD1CAC9E4A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5095" y="2964008"/>
            <a:ext cx="29904412" cy="1054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67104211-445F-4182-A680-DD542410A9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1" name="Rectangle 2">
            <a:extLst>
              <a:ext uri="{FF2B5EF4-FFF2-40B4-BE49-F238E27FC236}">
                <a16:creationId xmlns:a16="http://schemas.microsoft.com/office/drawing/2014/main" id="{A0FAD76C-FE97-457C-8AAD-1F7E76B8A2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8991" y="2352095"/>
            <a:ext cx="32996075" cy="12535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2" name="Rectangle 2">
            <a:extLst>
              <a:ext uri="{FF2B5EF4-FFF2-40B4-BE49-F238E27FC236}">
                <a16:creationId xmlns:a16="http://schemas.microsoft.com/office/drawing/2014/main" id="{069177A0-C14A-473E-B691-1DEB14BB4D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3029" y="551703"/>
            <a:ext cx="30896135" cy="644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4" name="Rectangle 4">
            <a:extLst>
              <a:ext uri="{FF2B5EF4-FFF2-40B4-BE49-F238E27FC236}">
                <a16:creationId xmlns:a16="http://schemas.microsoft.com/office/drawing/2014/main" id="{13320B7D-F1FF-413D-AF60-05D2E02FA5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47430" y="538113"/>
            <a:ext cx="28069698" cy="637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5" name="Rectangle 2">
            <a:extLst>
              <a:ext uri="{FF2B5EF4-FFF2-40B4-BE49-F238E27FC236}">
                <a16:creationId xmlns:a16="http://schemas.microsoft.com/office/drawing/2014/main" id="{CE2804A1-D30A-4E31-B51E-93AAD1BBE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3249" y="1543653"/>
            <a:ext cx="32752989" cy="783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6" name="Rectangle 2">
            <a:extLst>
              <a:ext uri="{FF2B5EF4-FFF2-40B4-BE49-F238E27FC236}">
                <a16:creationId xmlns:a16="http://schemas.microsoft.com/office/drawing/2014/main" id="{535818DD-2F0E-4BB3-BEB9-2FEACE8F82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7656" y="1601101"/>
            <a:ext cx="29949746" cy="8148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6" name="Rectangle 2">
            <a:extLst>
              <a:ext uri="{FF2B5EF4-FFF2-40B4-BE49-F238E27FC236}">
                <a16:creationId xmlns:a16="http://schemas.microsoft.com/office/drawing/2014/main" id="{84CA46B4-DE02-4953-8838-49147D5D7F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5575" y="1504495"/>
            <a:ext cx="36889099" cy="862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7" name="Rectangle 2">
            <a:extLst>
              <a:ext uri="{FF2B5EF4-FFF2-40B4-BE49-F238E27FC236}">
                <a16:creationId xmlns:a16="http://schemas.microsoft.com/office/drawing/2014/main" id="{7555313D-98F0-4147-8148-F325B68757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1355602"/>
            <a:ext cx="30740916" cy="590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9" name="Rectangle 4">
            <a:extLst>
              <a:ext uri="{FF2B5EF4-FFF2-40B4-BE49-F238E27FC236}">
                <a16:creationId xmlns:a16="http://schemas.microsoft.com/office/drawing/2014/main" id="{2E649545-D74B-474D-81F6-E99E7FD583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0" name="Rectangle 4">
            <a:extLst>
              <a:ext uri="{FF2B5EF4-FFF2-40B4-BE49-F238E27FC236}">
                <a16:creationId xmlns:a16="http://schemas.microsoft.com/office/drawing/2014/main" id="{C6818E94-E38A-4819-895C-D8E9F6739C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1" name="Rectangle 2">
            <a:extLst>
              <a:ext uri="{FF2B5EF4-FFF2-40B4-BE49-F238E27FC236}">
                <a16:creationId xmlns:a16="http://schemas.microsoft.com/office/drawing/2014/main" id="{99DC4C6F-9DB8-41A5-B7CB-E8468593DF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3279" y="1127034"/>
            <a:ext cx="28518560" cy="6910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2" name="Rectangle 2">
            <a:extLst>
              <a:ext uri="{FF2B5EF4-FFF2-40B4-BE49-F238E27FC236}">
                <a16:creationId xmlns:a16="http://schemas.microsoft.com/office/drawing/2014/main" id="{30274C09-FB5C-4F9D-BB77-78BEF38B1D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94200" y="1683151"/>
            <a:ext cx="24559994" cy="6201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3" name="Rectangle 2">
            <a:extLst>
              <a:ext uri="{FF2B5EF4-FFF2-40B4-BE49-F238E27FC236}">
                <a16:creationId xmlns:a16="http://schemas.microsoft.com/office/drawing/2014/main" id="{F4FB7A3F-696A-47FD-A257-961BCDE711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98600" y="2319274"/>
            <a:ext cx="28951276" cy="730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4" name="Rectangle 2">
            <a:extLst>
              <a:ext uri="{FF2B5EF4-FFF2-40B4-BE49-F238E27FC236}">
                <a16:creationId xmlns:a16="http://schemas.microsoft.com/office/drawing/2014/main" id="{03374967-7A19-4F5B-AFF0-EEE2C7B297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301896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5" name="Rectangle 2">
            <a:extLst>
              <a:ext uri="{FF2B5EF4-FFF2-40B4-BE49-F238E27FC236}">
                <a16:creationId xmlns:a16="http://schemas.microsoft.com/office/drawing/2014/main" id="{140A0334-FBEA-4A40-955F-169C2A10CA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74437" y="1667147"/>
            <a:ext cx="31728752" cy="785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6" name="Rectangle 2">
            <a:extLst>
              <a:ext uri="{FF2B5EF4-FFF2-40B4-BE49-F238E27FC236}">
                <a16:creationId xmlns:a16="http://schemas.microsoft.com/office/drawing/2014/main" id="{1B144AD4-75FF-499A-B8A4-F368264FDD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5357" y="1974708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7" name="Rectangle 2">
            <a:extLst>
              <a:ext uri="{FF2B5EF4-FFF2-40B4-BE49-F238E27FC236}">
                <a16:creationId xmlns:a16="http://schemas.microsoft.com/office/drawing/2014/main" id="{E1A98474-71A8-446E-A434-36667BF98D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05014" y="819161"/>
            <a:ext cx="30282402" cy="686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8" name="Rectangle 2">
            <a:extLst>
              <a:ext uri="{FF2B5EF4-FFF2-40B4-BE49-F238E27FC236}">
                <a16:creationId xmlns:a16="http://schemas.microsoft.com/office/drawing/2014/main" id="{CA68A253-B84F-456D-8E41-8BD24B02FF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3238" y="2507288"/>
            <a:ext cx="31196232" cy="7864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9" name="Rectangle 2">
            <a:extLst>
              <a:ext uri="{FF2B5EF4-FFF2-40B4-BE49-F238E27FC236}">
                <a16:creationId xmlns:a16="http://schemas.microsoft.com/office/drawing/2014/main" id="{44D42310-018C-4B4B-B67C-15BCE52B98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63217" y="1483322"/>
            <a:ext cx="31250671" cy="7926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0" name="Rectangle 2">
            <a:extLst>
              <a:ext uri="{FF2B5EF4-FFF2-40B4-BE49-F238E27FC236}">
                <a16:creationId xmlns:a16="http://schemas.microsoft.com/office/drawing/2014/main" id="{9B1EBC78-96F7-4E7F-A112-82B7DCFC93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8" name="Rectangle 4">
            <a:extLst>
              <a:ext uri="{FF2B5EF4-FFF2-40B4-BE49-F238E27FC236}">
                <a16:creationId xmlns:a16="http://schemas.microsoft.com/office/drawing/2014/main" id="{CB4B53EF-6425-4541-AE5C-DD627A7FA2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7993" y="1973810"/>
            <a:ext cx="29024451" cy="730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2C53AB24-BC6F-4E11-BDFF-60B09755EE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7164" y="1940663"/>
            <a:ext cx="31456586" cy="8492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1" name="Rectangle 2">
            <a:extLst>
              <a:ext uri="{FF2B5EF4-FFF2-40B4-BE49-F238E27FC236}">
                <a16:creationId xmlns:a16="http://schemas.microsoft.com/office/drawing/2014/main" id="{16A1E0C3-4444-4C02-9BD7-4CC1AD94DE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63322" y="1992553"/>
            <a:ext cx="32957773" cy="10170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3" name="Rectangle 2">
            <a:extLst>
              <a:ext uri="{FF2B5EF4-FFF2-40B4-BE49-F238E27FC236}">
                <a16:creationId xmlns:a16="http://schemas.microsoft.com/office/drawing/2014/main" id="{49857DBD-068D-4B93-9253-051CA76317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97860" y="2081778"/>
            <a:ext cx="31081751" cy="10363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2" name="Rectangle 2">
            <a:extLst>
              <a:ext uri="{FF2B5EF4-FFF2-40B4-BE49-F238E27FC236}">
                <a16:creationId xmlns:a16="http://schemas.microsoft.com/office/drawing/2014/main" id="{AD84B0F5-5604-43A0-B29A-F739424183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3355" y="2120974"/>
            <a:ext cx="29904412" cy="8906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4" name="Rectangle 2">
            <a:extLst>
              <a:ext uri="{FF2B5EF4-FFF2-40B4-BE49-F238E27FC236}">
                <a16:creationId xmlns:a16="http://schemas.microsoft.com/office/drawing/2014/main" id="{EA0C67AC-26AF-449E-966E-400376829B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3810" y="7728905"/>
            <a:ext cx="34713746" cy="1699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5" name="Rectangle 4">
            <a:extLst>
              <a:ext uri="{FF2B5EF4-FFF2-40B4-BE49-F238E27FC236}">
                <a16:creationId xmlns:a16="http://schemas.microsoft.com/office/drawing/2014/main" id="{A4D8307E-9451-4CB8-8EA5-BF6D436978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42619" y="1683678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0" name="Rectangle 2">
            <a:extLst>
              <a:ext uri="{FF2B5EF4-FFF2-40B4-BE49-F238E27FC236}">
                <a16:creationId xmlns:a16="http://schemas.microsoft.com/office/drawing/2014/main" id="{EB4048E2-A535-4F5F-94C4-B386CED887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52332" y="1866382"/>
            <a:ext cx="32655093" cy="843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1" name="Rectangle 2">
            <a:extLst>
              <a:ext uri="{FF2B5EF4-FFF2-40B4-BE49-F238E27FC236}">
                <a16:creationId xmlns:a16="http://schemas.microsoft.com/office/drawing/2014/main" id="{53C1111D-8DBE-40AE-AC52-B2DDACF3E7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7498" y="2231889"/>
            <a:ext cx="34735738" cy="939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2" name="Rectangle 4">
            <a:extLst>
              <a:ext uri="{FF2B5EF4-FFF2-40B4-BE49-F238E27FC236}">
                <a16:creationId xmlns:a16="http://schemas.microsoft.com/office/drawing/2014/main" id="{8FFC150C-4BC2-49DE-BED1-8548497D7E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3" name="Rectangle 6">
            <a:extLst>
              <a:ext uri="{FF2B5EF4-FFF2-40B4-BE49-F238E27FC236}">
                <a16:creationId xmlns:a16="http://schemas.microsoft.com/office/drawing/2014/main" id="{D6E80C7B-F075-43DF-B919-B06C4FE728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8200" y="5047311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4" name="Rectangle 2">
            <a:extLst>
              <a:ext uri="{FF2B5EF4-FFF2-40B4-BE49-F238E27FC236}">
                <a16:creationId xmlns:a16="http://schemas.microsoft.com/office/drawing/2014/main" id="{F4BEBE48-B76C-487F-9483-0DB8EC9A1D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7546" y="2069045"/>
            <a:ext cx="28081234" cy="6377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5" name="Rectangle 2">
            <a:extLst>
              <a:ext uri="{FF2B5EF4-FFF2-40B4-BE49-F238E27FC236}">
                <a16:creationId xmlns:a16="http://schemas.microsoft.com/office/drawing/2014/main" id="{C2E64B20-8F78-400E-8A8C-545C0D69D7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78612" y="1316465"/>
            <a:ext cx="34965736" cy="8502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6" name="Rectangle 2">
            <a:extLst>
              <a:ext uri="{FF2B5EF4-FFF2-40B4-BE49-F238E27FC236}">
                <a16:creationId xmlns:a16="http://schemas.microsoft.com/office/drawing/2014/main" id="{3995EDBC-4A7E-43A4-A720-5FBE423059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7490" y="2760782"/>
            <a:ext cx="33504460" cy="8699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7" name="Rectangle 4">
            <a:extLst>
              <a:ext uri="{FF2B5EF4-FFF2-40B4-BE49-F238E27FC236}">
                <a16:creationId xmlns:a16="http://schemas.microsoft.com/office/drawing/2014/main" id="{743C018A-956C-4896-95D1-7108E811DB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8" name="Rectangle 2">
            <a:extLst>
              <a:ext uri="{FF2B5EF4-FFF2-40B4-BE49-F238E27FC236}">
                <a16:creationId xmlns:a16="http://schemas.microsoft.com/office/drawing/2014/main" id="{99B5F915-6DFC-482D-A5E5-B5742107A5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9" name="Rectangle 2">
            <a:extLst>
              <a:ext uri="{FF2B5EF4-FFF2-40B4-BE49-F238E27FC236}">
                <a16:creationId xmlns:a16="http://schemas.microsoft.com/office/drawing/2014/main" id="{117AAA8E-7F91-408D-B816-209A3357F1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82" y="3049982"/>
            <a:ext cx="37267075" cy="9580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71" name="_x527994216">
            <a:extLst>
              <a:ext uri="{FF2B5EF4-FFF2-40B4-BE49-F238E27FC236}">
                <a16:creationId xmlns:a16="http://schemas.microsoft.com/office/drawing/2014/main" id="{C31CC875-12DD-4502-B0B9-175DEDD683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584" y="2372563"/>
            <a:ext cx="13346174" cy="6283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D52B7C27-E530-4EBA-A043-3B5735A93D61}"/>
              </a:ext>
            </a:extLst>
          </p:cNvPr>
          <p:cNvSpPr txBox="1"/>
          <p:nvPr/>
        </p:nvSpPr>
        <p:spPr>
          <a:xfrm>
            <a:off x="14269680" y="276880"/>
            <a:ext cx="33046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20163354 </a:t>
            </a:r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김규한</a:t>
            </a:r>
          </a:p>
        </p:txBody>
      </p:sp>
    </p:spTree>
    <p:extLst>
      <p:ext uri="{BB962C8B-B14F-4D97-AF65-F5344CB8AC3E}">
        <p14:creationId xmlns:p14="http://schemas.microsoft.com/office/powerpoint/2010/main" val="36480500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102969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임시 저장 메일 초기화</a:t>
            </a:r>
            <a:endParaRPr lang="en-US" altLang="ko-KR" sz="4400">
              <a:solidFill>
                <a:schemeClr val="tx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12C84E6-62D4-4356-8797-C7EB54972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8" y="2092236"/>
            <a:ext cx="33772767" cy="91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99CFE647-E180-47E3-B148-9943547EE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7736" y="1838854"/>
            <a:ext cx="31196337" cy="1014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8" name="Rectangle 2">
            <a:extLst>
              <a:ext uri="{FF2B5EF4-FFF2-40B4-BE49-F238E27FC236}">
                <a16:creationId xmlns:a16="http://schemas.microsoft.com/office/drawing/2014/main" id="{426A2A3A-755C-4983-8413-6CD35B646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757" y="-170388"/>
            <a:ext cx="33018021" cy="75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1" name="Rectangle 6">
            <a:extLst>
              <a:ext uri="{FF2B5EF4-FFF2-40B4-BE49-F238E27FC236}">
                <a16:creationId xmlns:a16="http://schemas.microsoft.com/office/drawing/2014/main" id="{1084B9B6-A69F-4B86-96D0-CA587AA6C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3" name="Rectangle 4">
            <a:extLst>
              <a:ext uri="{FF2B5EF4-FFF2-40B4-BE49-F238E27FC236}">
                <a16:creationId xmlns:a16="http://schemas.microsoft.com/office/drawing/2014/main" id="{C64DE9AE-2D03-498F-806E-F1FC312ED5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0784" y="5501953"/>
            <a:ext cx="31629835" cy="1235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3A4244D-AC42-4477-A6DE-A989455FA6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8859" y="751287"/>
            <a:ext cx="29746221" cy="670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FDB44889-918E-4966-BF35-CCB2AB6F1A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1878478"/>
            <a:ext cx="32790310" cy="858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E596061-2C94-479D-98B4-3659D87567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D86E414E-007A-4F7C-9FF1-FD1CAC9E4A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5095" y="2964008"/>
            <a:ext cx="29904412" cy="1054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67104211-445F-4182-A680-DD542410A9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1" name="Rectangle 2">
            <a:extLst>
              <a:ext uri="{FF2B5EF4-FFF2-40B4-BE49-F238E27FC236}">
                <a16:creationId xmlns:a16="http://schemas.microsoft.com/office/drawing/2014/main" id="{A0FAD76C-FE97-457C-8AAD-1F7E76B8A2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8991" y="2352095"/>
            <a:ext cx="32996075" cy="12535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2" name="Rectangle 2">
            <a:extLst>
              <a:ext uri="{FF2B5EF4-FFF2-40B4-BE49-F238E27FC236}">
                <a16:creationId xmlns:a16="http://schemas.microsoft.com/office/drawing/2014/main" id="{069177A0-C14A-473E-B691-1DEB14BB4D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3029" y="551703"/>
            <a:ext cx="30896135" cy="644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4" name="Rectangle 4">
            <a:extLst>
              <a:ext uri="{FF2B5EF4-FFF2-40B4-BE49-F238E27FC236}">
                <a16:creationId xmlns:a16="http://schemas.microsoft.com/office/drawing/2014/main" id="{13320B7D-F1FF-413D-AF60-05D2E02FA5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47430" y="538113"/>
            <a:ext cx="28069698" cy="637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5" name="Rectangle 2">
            <a:extLst>
              <a:ext uri="{FF2B5EF4-FFF2-40B4-BE49-F238E27FC236}">
                <a16:creationId xmlns:a16="http://schemas.microsoft.com/office/drawing/2014/main" id="{CE2804A1-D30A-4E31-B51E-93AAD1BBE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3249" y="1543653"/>
            <a:ext cx="32752989" cy="783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6" name="Rectangle 2">
            <a:extLst>
              <a:ext uri="{FF2B5EF4-FFF2-40B4-BE49-F238E27FC236}">
                <a16:creationId xmlns:a16="http://schemas.microsoft.com/office/drawing/2014/main" id="{535818DD-2F0E-4BB3-BEB9-2FEACE8F82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7656" y="1601101"/>
            <a:ext cx="29949746" cy="8148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6" name="Rectangle 2">
            <a:extLst>
              <a:ext uri="{FF2B5EF4-FFF2-40B4-BE49-F238E27FC236}">
                <a16:creationId xmlns:a16="http://schemas.microsoft.com/office/drawing/2014/main" id="{84CA46B4-DE02-4953-8838-49147D5D7F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5575" y="1504495"/>
            <a:ext cx="36889099" cy="862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7" name="Rectangle 2">
            <a:extLst>
              <a:ext uri="{FF2B5EF4-FFF2-40B4-BE49-F238E27FC236}">
                <a16:creationId xmlns:a16="http://schemas.microsoft.com/office/drawing/2014/main" id="{7555313D-98F0-4147-8148-F325B68757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1355602"/>
            <a:ext cx="30740916" cy="590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9" name="Rectangle 4">
            <a:extLst>
              <a:ext uri="{FF2B5EF4-FFF2-40B4-BE49-F238E27FC236}">
                <a16:creationId xmlns:a16="http://schemas.microsoft.com/office/drawing/2014/main" id="{2E649545-D74B-474D-81F6-E99E7FD583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0" name="Rectangle 4">
            <a:extLst>
              <a:ext uri="{FF2B5EF4-FFF2-40B4-BE49-F238E27FC236}">
                <a16:creationId xmlns:a16="http://schemas.microsoft.com/office/drawing/2014/main" id="{C6818E94-E38A-4819-895C-D8E9F6739C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1" name="Rectangle 2">
            <a:extLst>
              <a:ext uri="{FF2B5EF4-FFF2-40B4-BE49-F238E27FC236}">
                <a16:creationId xmlns:a16="http://schemas.microsoft.com/office/drawing/2014/main" id="{99DC4C6F-9DB8-41A5-B7CB-E8468593DF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3279" y="1127034"/>
            <a:ext cx="28518560" cy="6910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2" name="Rectangle 2">
            <a:extLst>
              <a:ext uri="{FF2B5EF4-FFF2-40B4-BE49-F238E27FC236}">
                <a16:creationId xmlns:a16="http://schemas.microsoft.com/office/drawing/2014/main" id="{30274C09-FB5C-4F9D-BB77-78BEF38B1D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94200" y="1683151"/>
            <a:ext cx="24559994" cy="6201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3" name="Rectangle 2">
            <a:extLst>
              <a:ext uri="{FF2B5EF4-FFF2-40B4-BE49-F238E27FC236}">
                <a16:creationId xmlns:a16="http://schemas.microsoft.com/office/drawing/2014/main" id="{F4FB7A3F-696A-47FD-A257-961BCDE711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98600" y="2319274"/>
            <a:ext cx="28951276" cy="730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4" name="Rectangle 2">
            <a:extLst>
              <a:ext uri="{FF2B5EF4-FFF2-40B4-BE49-F238E27FC236}">
                <a16:creationId xmlns:a16="http://schemas.microsoft.com/office/drawing/2014/main" id="{03374967-7A19-4F5B-AFF0-EEE2C7B297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301896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5" name="Rectangle 2">
            <a:extLst>
              <a:ext uri="{FF2B5EF4-FFF2-40B4-BE49-F238E27FC236}">
                <a16:creationId xmlns:a16="http://schemas.microsoft.com/office/drawing/2014/main" id="{140A0334-FBEA-4A40-955F-169C2A10CA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74437" y="1667147"/>
            <a:ext cx="31728752" cy="785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6" name="Rectangle 2">
            <a:extLst>
              <a:ext uri="{FF2B5EF4-FFF2-40B4-BE49-F238E27FC236}">
                <a16:creationId xmlns:a16="http://schemas.microsoft.com/office/drawing/2014/main" id="{1B144AD4-75FF-499A-B8A4-F368264FDD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5357" y="1974708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8" name="Rectangle 2">
            <a:extLst>
              <a:ext uri="{FF2B5EF4-FFF2-40B4-BE49-F238E27FC236}">
                <a16:creationId xmlns:a16="http://schemas.microsoft.com/office/drawing/2014/main" id="{CA68A253-B84F-456D-8E41-8BD24B02FF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3238" y="2507288"/>
            <a:ext cx="31196232" cy="7864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9" name="Rectangle 2">
            <a:extLst>
              <a:ext uri="{FF2B5EF4-FFF2-40B4-BE49-F238E27FC236}">
                <a16:creationId xmlns:a16="http://schemas.microsoft.com/office/drawing/2014/main" id="{44D42310-018C-4B4B-B67C-15BCE52B98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63217" y="1483322"/>
            <a:ext cx="31250671" cy="7926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0" name="Rectangle 2">
            <a:extLst>
              <a:ext uri="{FF2B5EF4-FFF2-40B4-BE49-F238E27FC236}">
                <a16:creationId xmlns:a16="http://schemas.microsoft.com/office/drawing/2014/main" id="{9B1EBC78-96F7-4E7F-A112-82B7DCFC93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8" name="Rectangle 4">
            <a:extLst>
              <a:ext uri="{FF2B5EF4-FFF2-40B4-BE49-F238E27FC236}">
                <a16:creationId xmlns:a16="http://schemas.microsoft.com/office/drawing/2014/main" id="{CB4B53EF-6425-4541-AE5C-DD627A7FA2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7993" y="1973810"/>
            <a:ext cx="29024451" cy="730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2C53AB24-BC6F-4E11-BDFF-60B09755EE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7164" y="1940663"/>
            <a:ext cx="31456586" cy="8492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1" name="Rectangle 2">
            <a:extLst>
              <a:ext uri="{FF2B5EF4-FFF2-40B4-BE49-F238E27FC236}">
                <a16:creationId xmlns:a16="http://schemas.microsoft.com/office/drawing/2014/main" id="{16A1E0C3-4444-4C02-9BD7-4CC1AD94DE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63322" y="1992553"/>
            <a:ext cx="32957773" cy="10170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3" name="Rectangle 2">
            <a:extLst>
              <a:ext uri="{FF2B5EF4-FFF2-40B4-BE49-F238E27FC236}">
                <a16:creationId xmlns:a16="http://schemas.microsoft.com/office/drawing/2014/main" id="{49857DBD-068D-4B93-9253-051CA76317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97860" y="2081778"/>
            <a:ext cx="31081751" cy="10363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2" name="Rectangle 2">
            <a:extLst>
              <a:ext uri="{FF2B5EF4-FFF2-40B4-BE49-F238E27FC236}">
                <a16:creationId xmlns:a16="http://schemas.microsoft.com/office/drawing/2014/main" id="{AD84B0F5-5604-43A0-B29A-F739424183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3355" y="2120974"/>
            <a:ext cx="29904412" cy="8906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4" name="Rectangle 2">
            <a:extLst>
              <a:ext uri="{FF2B5EF4-FFF2-40B4-BE49-F238E27FC236}">
                <a16:creationId xmlns:a16="http://schemas.microsoft.com/office/drawing/2014/main" id="{EA0C67AC-26AF-449E-966E-400376829B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3810" y="7728905"/>
            <a:ext cx="34713746" cy="1699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5" name="Rectangle 4">
            <a:extLst>
              <a:ext uri="{FF2B5EF4-FFF2-40B4-BE49-F238E27FC236}">
                <a16:creationId xmlns:a16="http://schemas.microsoft.com/office/drawing/2014/main" id="{A4D8307E-9451-4CB8-8EA5-BF6D436978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42619" y="1683678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0" name="Rectangle 2">
            <a:extLst>
              <a:ext uri="{FF2B5EF4-FFF2-40B4-BE49-F238E27FC236}">
                <a16:creationId xmlns:a16="http://schemas.microsoft.com/office/drawing/2014/main" id="{EB4048E2-A535-4F5F-94C4-B386CED887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52332" y="1866382"/>
            <a:ext cx="32655093" cy="843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1" name="Rectangle 2">
            <a:extLst>
              <a:ext uri="{FF2B5EF4-FFF2-40B4-BE49-F238E27FC236}">
                <a16:creationId xmlns:a16="http://schemas.microsoft.com/office/drawing/2014/main" id="{53C1111D-8DBE-40AE-AC52-B2DDACF3E7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7498" y="2231889"/>
            <a:ext cx="34735738" cy="939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2" name="Rectangle 4">
            <a:extLst>
              <a:ext uri="{FF2B5EF4-FFF2-40B4-BE49-F238E27FC236}">
                <a16:creationId xmlns:a16="http://schemas.microsoft.com/office/drawing/2014/main" id="{8FFC150C-4BC2-49DE-BED1-8548497D7E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3" name="Rectangle 6">
            <a:extLst>
              <a:ext uri="{FF2B5EF4-FFF2-40B4-BE49-F238E27FC236}">
                <a16:creationId xmlns:a16="http://schemas.microsoft.com/office/drawing/2014/main" id="{D6E80C7B-F075-43DF-B919-B06C4FE728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8200" y="5047311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4" name="Rectangle 2">
            <a:extLst>
              <a:ext uri="{FF2B5EF4-FFF2-40B4-BE49-F238E27FC236}">
                <a16:creationId xmlns:a16="http://schemas.microsoft.com/office/drawing/2014/main" id="{F4BEBE48-B76C-487F-9483-0DB8EC9A1D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7546" y="2069045"/>
            <a:ext cx="28081234" cy="6377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5" name="Rectangle 2">
            <a:extLst>
              <a:ext uri="{FF2B5EF4-FFF2-40B4-BE49-F238E27FC236}">
                <a16:creationId xmlns:a16="http://schemas.microsoft.com/office/drawing/2014/main" id="{C2E64B20-8F78-400E-8A8C-545C0D69D7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78612" y="1316465"/>
            <a:ext cx="34965736" cy="8502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6" name="Rectangle 2">
            <a:extLst>
              <a:ext uri="{FF2B5EF4-FFF2-40B4-BE49-F238E27FC236}">
                <a16:creationId xmlns:a16="http://schemas.microsoft.com/office/drawing/2014/main" id="{3995EDBC-4A7E-43A4-A720-5FBE423059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7490" y="2760782"/>
            <a:ext cx="33504460" cy="8699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7" name="Rectangle 4">
            <a:extLst>
              <a:ext uri="{FF2B5EF4-FFF2-40B4-BE49-F238E27FC236}">
                <a16:creationId xmlns:a16="http://schemas.microsoft.com/office/drawing/2014/main" id="{743C018A-956C-4896-95D1-7108E811DB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8" name="Rectangle 2">
            <a:extLst>
              <a:ext uri="{FF2B5EF4-FFF2-40B4-BE49-F238E27FC236}">
                <a16:creationId xmlns:a16="http://schemas.microsoft.com/office/drawing/2014/main" id="{99B5F915-6DFC-482D-A5E5-B5742107A5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9" name="Rectangle 2">
            <a:extLst>
              <a:ext uri="{FF2B5EF4-FFF2-40B4-BE49-F238E27FC236}">
                <a16:creationId xmlns:a16="http://schemas.microsoft.com/office/drawing/2014/main" id="{117AAA8E-7F91-408D-B816-209A3357F1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82" y="3049982"/>
            <a:ext cx="37267075" cy="9580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71" name="그림 70">
            <a:extLst>
              <a:ext uri="{FF2B5EF4-FFF2-40B4-BE49-F238E27FC236}">
                <a16:creationId xmlns:a16="http://schemas.microsoft.com/office/drawing/2014/main" id="{A56C462B-BB96-4FE9-9B62-3CFDEA309D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5096" y="2158847"/>
            <a:ext cx="10145584" cy="6590927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8F06D49B-C4CE-4A9B-9973-E07B9A8C16E7}"/>
              </a:ext>
            </a:extLst>
          </p:cNvPr>
          <p:cNvSpPr txBox="1"/>
          <p:nvPr/>
        </p:nvSpPr>
        <p:spPr>
          <a:xfrm>
            <a:off x="14269680" y="276880"/>
            <a:ext cx="33046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20163354 </a:t>
            </a:r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김규한</a:t>
            </a:r>
          </a:p>
        </p:txBody>
      </p:sp>
    </p:spTree>
    <p:extLst>
      <p:ext uri="{BB962C8B-B14F-4D97-AF65-F5344CB8AC3E}">
        <p14:creationId xmlns:p14="http://schemas.microsoft.com/office/powerpoint/2010/main" val="81314738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102969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메일 임시 저장 메일 초기화</a:t>
            </a:r>
            <a:endParaRPr lang="en-US" altLang="ko-KR" sz="4400">
              <a:solidFill>
                <a:schemeClr val="tx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12C84E6-62D4-4356-8797-C7EB54972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8" y="2092236"/>
            <a:ext cx="33772767" cy="91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99CFE647-E180-47E3-B148-9943547EE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7736" y="1838854"/>
            <a:ext cx="31196337" cy="1014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8" name="Rectangle 2">
            <a:extLst>
              <a:ext uri="{FF2B5EF4-FFF2-40B4-BE49-F238E27FC236}">
                <a16:creationId xmlns:a16="http://schemas.microsoft.com/office/drawing/2014/main" id="{426A2A3A-755C-4983-8413-6CD35B646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757" y="-170388"/>
            <a:ext cx="33018021" cy="75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1" name="Rectangle 6">
            <a:extLst>
              <a:ext uri="{FF2B5EF4-FFF2-40B4-BE49-F238E27FC236}">
                <a16:creationId xmlns:a16="http://schemas.microsoft.com/office/drawing/2014/main" id="{1084B9B6-A69F-4B86-96D0-CA587AA6C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3" name="Rectangle 4">
            <a:extLst>
              <a:ext uri="{FF2B5EF4-FFF2-40B4-BE49-F238E27FC236}">
                <a16:creationId xmlns:a16="http://schemas.microsoft.com/office/drawing/2014/main" id="{C64DE9AE-2D03-498F-806E-F1FC312ED5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0784" y="5501953"/>
            <a:ext cx="31629835" cy="1235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3A4244D-AC42-4477-A6DE-A989455FA6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8859" y="751287"/>
            <a:ext cx="29746221" cy="670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FDB44889-918E-4966-BF35-CCB2AB6F1A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1878478"/>
            <a:ext cx="32790310" cy="858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E596061-2C94-479D-98B4-3659D87567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D86E414E-007A-4F7C-9FF1-FD1CAC9E4A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5095" y="2964008"/>
            <a:ext cx="29904412" cy="1054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67104211-445F-4182-A680-DD542410A9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1" name="Rectangle 2">
            <a:extLst>
              <a:ext uri="{FF2B5EF4-FFF2-40B4-BE49-F238E27FC236}">
                <a16:creationId xmlns:a16="http://schemas.microsoft.com/office/drawing/2014/main" id="{A0FAD76C-FE97-457C-8AAD-1F7E76B8A2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8991" y="2352095"/>
            <a:ext cx="32996075" cy="12535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2" name="Rectangle 2">
            <a:extLst>
              <a:ext uri="{FF2B5EF4-FFF2-40B4-BE49-F238E27FC236}">
                <a16:creationId xmlns:a16="http://schemas.microsoft.com/office/drawing/2014/main" id="{069177A0-C14A-473E-B691-1DEB14BB4D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3029" y="551703"/>
            <a:ext cx="30896135" cy="644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4" name="Rectangle 4">
            <a:extLst>
              <a:ext uri="{FF2B5EF4-FFF2-40B4-BE49-F238E27FC236}">
                <a16:creationId xmlns:a16="http://schemas.microsoft.com/office/drawing/2014/main" id="{13320B7D-F1FF-413D-AF60-05D2E02FA5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47430" y="538113"/>
            <a:ext cx="28069698" cy="637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5" name="Rectangle 2">
            <a:extLst>
              <a:ext uri="{FF2B5EF4-FFF2-40B4-BE49-F238E27FC236}">
                <a16:creationId xmlns:a16="http://schemas.microsoft.com/office/drawing/2014/main" id="{CE2804A1-D30A-4E31-B51E-93AAD1BBE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3249" y="1543653"/>
            <a:ext cx="32752989" cy="783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6" name="Rectangle 2">
            <a:extLst>
              <a:ext uri="{FF2B5EF4-FFF2-40B4-BE49-F238E27FC236}">
                <a16:creationId xmlns:a16="http://schemas.microsoft.com/office/drawing/2014/main" id="{535818DD-2F0E-4BB3-BEB9-2FEACE8F82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7656" y="1601101"/>
            <a:ext cx="29949746" cy="8148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6" name="Rectangle 2">
            <a:extLst>
              <a:ext uri="{FF2B5EF4-FFF2-40B4-BE49-F238E27FC236}">
                <a16:creationId xmlns:a16="http://schemas.microsoft.com/office/drawing/2014/main" id="{84CA46B4-DE02-4953-8838-49147D5D7F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5575" y="1504495"/>
            <a:ext cx="36889099" cy="862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7" name="Rectangle 2">
            <a:extLst>
              <a:ext uri="{FF2B5EF4-FFF2-40B4-BE49-F238E27FC236}">
                <a16:creationId xmlns:a16="http://schemas.microsoft.com/office/drawing/2014/main" id="{7555313D-98F0-4147-8148-F325B68757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1355602"/>
            <a:ext cx="30740916" cy="590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9" name="Rectangle 4">
            <a:extLst>
              <a:ext uri="{FF2B5EF4-FFF2-40B4-BE49-F238E27FC236}">
                <a16:creationId xmlns:a16="http://schemas.microsoft.com/office/drawing/2014/main" id="{2E649545-D74B-474D-81F6-E99E7FD583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0" name="Rectangle 4">
            <a:extLst>
              <a:ext uri="{FF2B5EF4-FFF2-40B4-BE49-F238E27FC236}">
                <a16:creationId xmlns:a16="http://schemas.microsoft.com/office/drawing/2014/main" id="{C6818E94-E38A-4819-895C-D8E9F6739C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1" name="Rectangle 2">
            <a:extLst>
              <a:ext uri="{FF2B5EF4-FFF2-40B4-BE49-F238E27FC236}">
                <a16:creationId xmlns:a16="http://schemas.microsoft.com/office/drawing/2014/main" id="{99DC4C6F-9DB8-41A5-B7CB-E8468593DF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3279" y="1127034"/>
            <a:ext cx="28518560" cy="6910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2" name="Rectangle 2">
            <a:extLst>
              <a:ext uri="{FF2B5EF4-FFF2-40B4-BE49-F238E27FC236}">
                <a16:creationId xmlns:a16="http://schemas.microsoft.com/office/drawing/2014/main" id="{30274C09-FB5C-4F9D-BB77-78BEF38B1D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94200" y="1683151"/>
            <a:ext cx="24559994" cy="6201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3" name="Rectangle 2">
            <a:extLst>
              <a:ext uri="{FF2B5EF4-FFF2-40B4-BE49-F238E27FC236}">
                <a16:creationId xmlns:a16="http://schemas.microsoft.com/office/drawing/2014/main" id="{F4FB7A3F-696A-47FD-A257-961BCDE711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98600" y="2319274"/>
            <a:ext cx="28951276" cy="730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4" name="Rectangle 2">
            <a:extLst>
              <a:ext uri="{FF2B5EF4-FFF2-40B4-BE49-F238E27FC236}">
                <a16:creationId xmlns:a16="http://schemas.microsoft.com/office/drawing/2014/main" id="{03374967-7A19-4F5B-AFF0-EEE2C7B297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301896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5" name="Rectangle 2">
            <a:extLst>
              <a:ext uri="{FF2B5EF4-FFF2-40B4-BE49-F238E27FC236}">
                <a16:creationId xmlns:a16="http://schemas.microsoft.com/office/drawing/2014/main" id="{140A0334-FBEA-4A40-955F-169C2A10CA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74437" y="1667147"/>
            <a:ext cx="31728752" cy="785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6" name="Rectangle 2">
            <a:extLst>
              <a:ext uri="{FF2B5EF4-FFF2-40B4-BE49-F238E27FC236}">
                <a16:creationId xmlns:a16="http://schemas.microsoft.com/office/drawing/2014/main" id="{1B144AD4-75FF-499A-B8A4-F368264FDD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5357" y="1974708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7" name="Rectangle 2">
            <a:extLst>
              <a:ext uri="{FF2B5EF4-FFF2-40B4-BE49-F238E27FC236}">
                <a16:creationId xmlns:a16="http://schemas.microsoft.com/office/drawing/2014/main" id="{E1A98474-71A8-446E-A434-36667BF98D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05014" y="819161"/>
            <a:ext cx="30282402" cy="686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8" name="Rectangle 2">
            <a:extLst>
              <a:ext uri="{FF2B5EF4-FFF2-40B4-BE49-F238E27FC236}">
                <a16:creationId xmlns:a16="http://schemas.microsoft.com/office/drawing/2014/main" id="{CA68A253-B84F-456D-8E41-8BD24B02FF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3238" y="2507288"/>
            <a:ext cx="31196232" cy="7864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9" name="Rectangle 2">
            <a:extLst>
              <a:ext uri="{FF2B5EF4-FFF2-40B4-BE49-F238E27FC236}">
                <a16:creationId xmlns:a16="http://schemas.microsoft.com/office/drawing/2014/main" id="{44D42310-018C-4B4B-B67C-15BCE52B98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63217" y="1483322"/>
            <a:ext cx="31250671" cy="7926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0" name="Rectangle 2">
            <a:extLst>
              <a:ext uri="{FF2B5EF4-FFF2-40B4-BE49-F238E27FC236}">
                <a16:creationId xmlns:a16="http://schemas.microsoft.com/office/drawing/2014/main" id="{9B1EBC78-96F7-4E7F-A112-82B7DCFC93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8" name="Rectangle 4">
            <a:extLst>
              <a:ext uri="{FF2B5EF4-FFF2-40B4-BE49-F238E27FC236}">
                <a16:creationId xmlns:a16="http://schemas.microsoft.com/office/drawing/2014/main" id="{CB4B53EF-6425-4541-AE5C-DD627A7FA2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7993" y="1973810"/>
            <a:ext cx="29024451" cy="730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2C53AB24-BC6F-4E11-BDFF-60B09755EE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7164" y="1940663"/>
            <a:ext cx="31456586" cy="8492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1" name="Rectangle 2">
            <a:extLst>
              <a:ext uri="{FF2B5EF4-FFF2-40B4-BE49-F238E27FC236}">
                <a16:creationId xmlns:a16="http://schemas.microsoft.com/office/drawing/2014/main" id="{16A1E0C3-4444-4C02-9BD7-4CC1AD94DE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63322" y="1992553"/>
            <a:ext cx="32957773" cy="10170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3" name="Rectangle 2">
            <a:extLst>
              <a:ext uri="{FF2B5EF4-FFF2-40B4-BE49-F238E27FC236}">
                <a16:creationId xmlns:a16="http://schemas.microsoft.com/office/drawing/2014/main" id="{49857DBD-068D-4B93-9253-051CA76317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97860" y="2081778"/>
            <a:ext cx="31081751" cy="10363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2" name="Rectangle 2">
            <a:extLst>
              <a:ext uri="{FF2B5EF4-FFF2-40B4-BE49-F238E27FC236}">
                <a16:creationId xmlns:a16="http://schemas.microsoft.com/office/drawing/2014/main" id="{AD84B0F5-5604-43A0-B29A-F739424183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3355" y="2120974"/>
            <a:ext cx="29904412" cy="8906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4" name="Rectangle 2">
            <a:extLst>
              <a:ext uri="{FF2B5EF4-FFF2-40B4-BE49-F238E27FC236}">
                <a16:creationId xmlns:a16="http://schemas.microsoft.com/office/drawing/2014/main" id="{EA0C67AC-26AF-449E-966E-400376829B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3810" y="7728905"/>
            <a:ext cx="34713746" cy="1699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5" name="Rectangle 4">
            <a:extLst>
              <a:ext uri="{FF2B5EF4-FFF2-40B4-BE49-F238E27FC236}">
                <a16:creationId xmlns:a16="http://schemas.microsoft.com/office/drawing/2014/main" id="{A4D8307E-9451-4CB8-8EA5-BF6D436978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42619" y="1683678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0" name="Rectangle 2">
            <a:extLst>
              <a:ext uri="{FF2B5EF4-FFF2-40B4-BE49-F238E27FC236}">
                <a16:creationId xmlns:a16="http://schemas.microsoft.com/office/drawing/2014/main" id="{EB4048E2-A535-4F5F-94C4-B386CED887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52332" y="1866382"/>
            <a:ext cx="32655093" cy="843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1" name="Rectangle 2">
            <a:extLst>
              <a:ext uri="{FF2B5EF4-FFF2-40B4-BE49-F238E27FC236}">
                <a16:creationId xmlns:a16="http://schemas.microsoft.com/office/drawing/2014/main" id="{53C1111D-8DBE-40AE-AC52-B2DDACF3E7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7498" y="2231889"/>
            <a:ext cx="34735738" cy="939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2" name="Rectangle 4">
            <a:extLst>
              <a:ext uri="{FF2B5EF4-FFF2-40B4-BE49-F238E27FC236}">
                <a16:creationId xmlns:a16="http://schemas.microsoft.com/office/drawing/2014/main" id="{8FFC150C-4BC2-49DE-BED1-8548497D7E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3" name="Rectangle 6">
            <a:extLst>
              <a:ext uri="{FF2B5EF4-FFF2-40B4-BE49-F238E27FC236}">
                <a16:creationId xmlns:a16="http://schemas.microsoft.com/office/drawing/2014/main" id="{D6E80C7B-F075-43DF-B919-B06C4FE728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8200" y="5047311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4" name="Rectangle 2">
            <a:extLst>
              <a:ext uri="{FF2B5EF4-FFF2-40B4-BE49-F238E27FC236}">
                <a16:creationId xmlns:a16="http://schemas.microsoft.com/office/drawing/2014/main" id="{F4BEBE48-B76C-487F-9483-0DB8EC9A1D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7546" y="2069045"/>
            <a:ext cx="28081234" cy="6377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5" name="Rectangle 2">
            <a:extLst>
              <a:ext uri="{FF2B5EF4-FFF2-40B4-BE49-F238E27FC236}">
                <a16:creationId xmlns:a16="http://schemas.microsoft.com/office/drawing/2014/main" id="{C2E64B20-8F78-400E-8A8C-545C0D69D7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78612" y="1316465"/>
            <a:ext cx="34965736" cy="8502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6" name="Rectangle 2">
            <a:extLst>
              <a:ext uri="{FF2B5EF4-FFF2-40B4-BE49-F238E27FC236}">
                <a16:creationId xmlns:a16="http://schemas.microsoft.com/office/drawing/2014/main" id="{3995EDBC-4A7E-43A4-A720-5FBE423059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7490" y="2760782"/>
            <a:ext cx="33504460" cy="8699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7" name="Rectangle 4">
            <a:extLst>
              <a:ext uri="{FF2B5EF4-FFF2-40B4-BE49-F238E27FC236}">
                <a16:creationId xmlns:a16="http://schemas.microsoft.com/office/drawing/2014/main" id="{743C018A-956C-4896-95D1-7108E811DB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8" name="Rectangle 2">
            <a:extLst>
              <a:ext uri="{FF2B5EF4-FFF2-40B4-BE49-F238E27FC236}">
                <a16:creationId xmlns:a16="http://schemas.microsoft.com/office/drawing/2014/main" id="{99B5F915-6DFC-482D-A5E5-B5742107A5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9" name="Rectangle 2">
            <a:extLst>
              <a:ext uri="{FF2B5EF4-FFF2-40B4-BE49-F238E27FC236}">
                <a16:creationId xmlns:a16="http://schemas.microsoft.com/office/drawing/2014/main" id="{117AAA8E-7F91-408D-B816-209A3357F1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82" y="3049982"/>
            <a:ext cx="37267075" cy="9580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71" name="그림 70">
            <a:extLst>
              <a:ext uri="{FF2B5EF4-FFF2-40B4-BE49-F238E27FC236}">
                <a16:creationId xmlns:a16="http://schemas.microsoft.com/office/drawing/2014/main" id="{30E13FAF-2206-445F-9BA8-BFDD924E9B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0942" y="4039050"/>
            <a:ext cx="10914285" cy="3287760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56480146-EB9B-4DC8-AED6-67D33746A0CE}"/>
              </a:ext>
            </a:extLst>
          </p:cNvPr>
          <p:cNvSpPr txBox="1"/>
          <p:nvPr/>
        </p:nvSpPr>
        <p:spPr>
          <a:xfrm>
            <a:off x="14269680" y="276880"/>
            <a:ext cx="33046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20163354 </a:t>
            </a:r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김규한</a:t>
            </a:r>
          </a:p>
        </p:txBody>
      </p:sp>
    </p:spTree>
    <p:extLst>
      <p:ext uri="{BB962C8B-B14F-4D97-AF65-F5344CB8AC3E}">
        <p14:creationId xmlns:p14="http://schemas.microsoft.com/office/powerpoint/2010/main" val="203833396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102969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임시 저장 메일 초기화</a:t>
            </a:r>
            <a:endParaRPr lang="en-US" altLang="ko-KR" sz="4400">
              <a:solidFill>
                <a:schemeClr val="tx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12C84E6-62D4-4356-8797-C7EB54972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8" y="2092236"/>
            <a:ext cx="33772767" cy="91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99CFE647-E180-47E3-B148-9943547EE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7736" y="1838854"/>
            <a:ext cx="31196337" cy="1014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8" name="Rectangle 2">
            <a:extLst>
              <a:ext uri="{FF2B5EF4-FFF2-40B4-BE49-F238E27FC236}">
                <a16:creationId xmlns:a16="http://schemas.microsoft.com/office/drawing/2014/main" id="{426A2A3A-755C-4983-8413-6CD35B646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757" y="-170388"/>
            <a:ext cx="33018021" cy="75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1" name="Rectangle 6">
            <a:extLst>
              <a:ext uri="{FF2B5EF4-FFF2-40B4-BE49-F238E27FC236}">
                <a16:creationId xmlns:a16="http://schemas.microsoft.com/office/drawing/2014/main" id="{1084B9B6-A69F-4B86-96D0-CA587AA6C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3" name="Rectangle 4">
            <a:extLst>
              <a:ext uri="{FF2B5EF4-FFF2-40B4-BE49-F238E27FC236}">
                <a16:creationId xmlns:a16="http://schemas.microsoft.com/office/drawing/2014/main" id="{C64DE9AE-2D03-498F-806E-F1FC312ED5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0784" y="5501953"/>
            <a:ext cx="31629835" cy="1235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3A4244D-AC42-4477-A6DE-A989455FA6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8859" y="751287"/>
            <a:ext cx="29746221" cy="670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FDB44889-918E-4966-BF35-CCB2AB6F1A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1878478"/>
            <a:ext cx="32790310" cy="858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E596061-2C94-479D-98B4-3659D87567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67104211-445F-4182-A680-DD542410A9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2" name="Rectangle 2">
            <a:extLst>
              <a:ext uri="{FF2B5EF4-FFF2-40B4-BE49-F238E27FC236}">
                <a16:creationId xmlns:a16="http://schemas.microsoft.com/office/drawing/2014/main" id="{069177A0-C14A-473E-B691-1DEB14BB4D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3029" y="551703"/>
            <a:ext cx="30896135" cy="644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5" name="Rectangle 2">
            <a:extLst>
              <a:ext uri="{FF2B5EF4-FFF2-40B4-BE49-F238E27FC236}">
                <a16:creationId xmlns:a16="http://schemas.microsoft.com/office/drawing/2014/main" id="{CE2804A1-D30A-4E31-B51E-93AAD1BBE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3249" y="1543653"/>
            <a:ext cx="32752989" cy="783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6" name="Rectangle 2">
            <a:extLst>
              <a:ext uri="{FF2B5EF4-FFF2-40B4-BE49-F238E27FC236}">
                <a16:creationId xmlns:a16="http://schemas.microsoft.com/office/drawing/2014/main" id="{535818DD-2F0E-4BB3-BEB9-2FEACE8F82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7656" y="1601101"/>
            <a:ext cx="29949746" cy="8148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6" name="Rectangle 2">
            <a:extLst>
              <a:ext uri="{FF2B5EF4-FFF2-40B4-BE49-F238E27FC236}">
                <a16:creationId xmlns:a16="http://schemas.microsoft.com/office/drawing/2014/main" id="{84CA46B4-DE02-4953-8838-49147D5D7F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5575" y="1504495"/>
            <a:ext cx="36889099" cy="862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9" name="Rectangle 4">
            <a:extLst>
              <a:ext uri="{FF2B5EF4-FFF2-40B4-BE49-F238E27FC236}">
                <a16:creationId xmlns:a16="http://schemas.microsoft.com/office/drawing/2014/main" id="{2E649545-D74B-474D-81F6-E99E7FD583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0" name="Rectangle 4">
            <a:extLst>
              <a:ext uri="{FF2B5EF4-FFF2-40B4-BE49-F238E27FC236}">
                <a16:creationId xmlns:a16="http://schemas.microsoft.com/office/drawing/2014/main" id="{C6818E94-E38A-4819-895C-D8E9F6739C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3" name="Rectangle 2">
            <a:extLst>
              <a:ext uri="{FF2B5EF4-FFF2-40B4-BE49-F238E27FC236}">
                <a16:creationId xmlns:a16="http://schemas.microsoft.com/office/drawing/2014/main" id="{F4FB7A3F-696A-47FD-A257-961BCDE711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98600" y="2319274"/>
            <a:ext cx="28951276" cy="730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4" name="Rectangle 2">
            <a:extLst>
              <a:ext uri="{FF2B5EF4-FFF2-40B4-BE49-F238E27FC236}">
                <a16:creationId xmlns:a16="http://schemas.microsoft.com/office/drawing/2014/main" id="{03374967-7A19-4F5B-AFF0-EEE2C7B297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301896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0" name="Rectangle 2">
            <a:extLst>
              <a:ext uri="{FF2B5EF4-FFF2-40B4-BE49-F238E27FC236}">
                <a16:creationId xmlns:a16="http://schemas.microsoft.com/office/drawing/2014/main" id="{9B1EBC78-96F7-4E7F-A112-82B7DCFC93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4" name="Rectangle 2">
            <a:extLst>
              <a:ext uri="{FF2B5EF4-FFF2-40B4-BE49-F238E27FC236}">
                <a16:creationId xmlns:a16="http://schemas.microsoft.com/office/drawing/2014/main" id="{EA0C67AC-26AF-449E-966E-400376829B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3810" y="7728905"/>
            <a:ext cx="34713746" cy="1699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2" name="Rectangle 4">
            <a:extLst>
              <a:ext uri="{FF2B5EF4-FFF2-40B4-BE49-F238E27FC236}">
                <a16:creationId xmlns:a16="http://schemas.microsoft.com/office/drawing/2014/main" id="{8FFC150C-4BC2-49DE-BED1-8548497D7E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3" name="Rectangle 6">
            <a:extLst>
              <a:ext uri="{FF2B5EF4-FFF2-40B4-BE49-F238E27FC236}">
                <a16:creationId xmlns:a16="http://schemas.microsoft.com/office/drawing/2014/main" id="{D6E80C7B-F075-43DF-B919-B06C4FE728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8200" y="5047311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7" name="Rectangle 4">
            <a:extLst>
              <a:ext uri="{FF2B5EF4-FFF2-40B4-BE49-F238E27FC236}">
                <a16:creationId xmlns:a16="http://schemas.microsoft.com/office/drawing/2014/main" id="{743C018A-956C-4896-95D1-7108E811DB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8" name="Rectangle 2">
            <a:extLst>
              <a:ext uri="{FF2B5EF4-FFF2-40B4-BE49-F238E27FC236}">
                <a16:creationId xmlns:a16="http://schemas.microsoft.com/office/drawing/2014/main" id="{99B5F915-6DFC-482D-A5E5-B5742107A5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9" name="Rectangle 2">
            <a:extLst>
              <a:ext uri="{FF2B5EF4-FFF2-40B4-BE49-F238E27FC236}">
                <a16:creationId xmlns:a16="http://schemas.microsoft.com/office/drawing/2014/main" id="{117AAA8E-7F91-408D-B816-209A3357F1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82" y="3049982"/>
            <a:ext cx="37267075" cy="9580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9" name="_x978767752">
            <a:extLst>
              <a:ext uri="{FF2B5EF4-FFF2-40B4-BE49-F238E27FC236}">
                <a16:creationId xmlns:a16="http://schemas.microsoft.com/office/drawing/2014/main" id="{C476852C-0887-4BAF-B226-61BEC60B3D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1073" y="1955299"/>
            <a:ext cx="10021555" cy="7113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03F5E309-BBF9-4353-B571-490B13304E3F}"/>
              </a:ext>
            </a:extLst>
          </p:cNvPr>
          <p:cNvSpPr txBox="1"/>
          <p:nvPr/>
        </p:nvSpPr>
        <p:spPr>
          <a:xfrm>
            <a:off x="14269680" y="276880"/>
            <a:ext cx="33046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20163354 </a:t>
            </a:r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김규한</a:t>
            </a:r>
          </a:p>
        </p:txBody>
      </p:sp>
    </p:spTree>
    <p:extLst>
      <p:ext uri="{BB962C8B-B14F-4D97-AF65-F5344CB8AC3E}">
        <p14:creationId xmlns:p14="http://schemas.microsoft.com/office/powerpoint/2010/main" val="85183914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102969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임시 저장 메일 초기화</a:t>
            </a:r>
            <a:endParaRPr lang="en-US" altLang="ko-KR" sz="4400">
              <a:solidFill>
                <a:schemeClr val="tx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12C84E6-62D4-4356-8797-C7EB54972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8" y="2092236"/>
            <a:ext cx="33772767" cy="91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99CFE647-E180-47E3-B148-9943547EE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7736" y="1838854"/>
            <a:ext cx="31196337" cy="1014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8" name="Rectangle 2">
            <a:extLst>
              <a:ext uri="{FF2B5EF4-FFF2-40B4-BE49-F238E27FC236}">
                <a16:creationId xmlns:a16="http://schemas.microsoft.com/office/drawing/2014/main" id="{426A2A3A-755C-4983-8413-6CD35B646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757" y="-170388"/>
            <a:ext cx="33018021" cy="75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1" name="Rectangle 6">
            <a:extLst>
              <a:ext uri="{FF2B5EF4-FFF2-40B4-BE49-F238E27FC236}">
                <a16:creationId xmlns:a16="http://schemas.microsoft.com/office/drawing/2014/main" id="{1084B9B6-A69F-4B86-96D0-CA587AA6C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3" name="Rectangle 4">
            <a:extLst>
              <a:ext uri="{FF2B5EF4-FFF2-40B4-BE49-F238E27FC236}">
                <a16:creationId xmlns:a16="http://schemas.microsoft.com/office/drawing/2014/main" id="{C64DE9AE-2D03-498F-806E-F1FC312ED5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0784" y="5501953"/>
            <a:ext cx="31629835" cy="1235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3A4244D-AC42-4477-A6DE-A989455FA6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8859" y="751287"/>
            <a:ext cx="29746221" cy="670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FDB44889-918E-4966-BF35-CCB2AB6F1A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1878478"/>
            <a:ext cx="32790310" cy="858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E596061-2C94-479D-98B4-3659D87567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67104211-445F-4182-A680-DD542410A9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2" name="Rectangle 2">
            <a:extLst>
              <a:ext uri="{FF2B5EF4-FFF2-40B4-BE49-F238E27FC236}">
                <a16:creationId xmlns:a16="http://schemas.microsoft.com/office/drawing/2014/main" id="{069177A0-C14A-473E-B691-1DEB14BB4D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3029" y="551703"/>
            <a:ext cx="30896135" cy="644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5" name="Rectangle 2">
            <a:extLst>
              <a:ext uri="{FF2B5EF4-FFF2-40B4-BE49-F238E27FC236}">
                <a16:creationId xmlns:a16="http://schemas.microsoft.com/office/drawing/2014/main" id="{CE2804A1-D30A-4E31-B51E-93AAD1BBE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3249" y="1543653"/>
            <a:ext cx="32752989" cy="783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6" name="Rectangle 2">
            <a:extLst>
              <a:ext uri="{FF2B5EF4-FFF2-40B4-BE49-F238E27FC236}">
                <a16:creationId xmlns:a16="http://schemas.microsoft.com/office/drawing/2014/main" id="{535818DD-2F0E-4BB3-BEB9-2FEACE8F82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7656" y="1601101"/>
            <a:ext cx="29949746" cy="8148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6" name="Rectangle 2">
            <a:extLst>
              <a:ext uri="{FF2B5EF4-FFF2-40B4-BE49-F238E27FC236}">
                <a16:creationId xmlns:a16="http://schemas.microsoft.com/office/drawing/2014/main" id="{84CA46B4-DE02-4953-8838-49147D5D7F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5575" y="1504495"/>
            <a:ext cx="36889099" cy="862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9" name="Rectangle 4">
            <a:extLst>
              <a:ext uri="{FF2B5EF4-FFF2-40B4-BE49-F238E27FC236}">
                <a16:creationId xmlns:a16="http://schemas.microsoft.com/office/drawing/2014/main" id="{2E649545-D74B-474D-81F6-E99E7FD583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0" name="Rectangle 4">
            <a:extLst>
              <a:ext uri="{FF2B5EF4-FFF2-40B4-BE49-F238E27FC236}">
                <a16:creationId xmlns:a16="http://schemas.microsoft.com/office/drawing/2014/main" id="{C6818E94-E38A-4819-895C-D8E9F6739C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3" name="Rectangle 2">
            <a:extLst>
              <a:ext uri="{FF2B5EF4-FFF2-40B4-BE49-F238E27FC236}">
                <a16:creationId xmlns:a16="http://schemas.microsoft.com/office/drawing/2014/main" id="{F4FB7A3F-696A-47FD-A257-961BCDE711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98600" y="2319274"/>
            <a:ext cx="28951276" cy="730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4" name="Rectangle 2">
            <a:extLst>
              <a:ext uri="{FF2B5EF4-FFF2-40B4-BE49-F238E27FC236}">
                <a16:creationId xmlns:a16="http://schemas.microsoft.com/office/drawing/2014/main" id="{03374967-7A19-4F5B-AFF0-EEE2C7B297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301896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0" name="Rectangle 2">
            <a:extLst>
              <a:ext uri="{FF2B5EF4-FFF2-40B4-BE49-F238E27FC236}">
                <a16:creationId xmlns:a16="http://schemas.microsoft.com/office/drawing/2014/main" id="{9B1EBC78-96F7-4E7F-A112-82B7DCFC93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4" name="Rectangle 2">
            <a:extLst>
              <a:ext uri="{FF2B5EF4-FFF2-40B4-BE49-F238E27FC236}">
                <a16:creationId xmlns:a16="http://schemas.microsoft.com/office/drawing/2014/main" id="{EA0C67AC-26AF-449E-966E-400376829B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3810" y="7728905"/>
            <a:ext cx="34713746" cy="1699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2" name="Rectangle 4">
            <a:extLst>
              <a:ext uri="{FF2B5EF4-FFF2-40B4-BE49-F238E27FC236}">
                <a16:creationId xmlns:a16="http://schemas.microsoft.com/office/drawing/2014/main" id="{8FFC150C-4BC2-49DE-BED1-8548497D7E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3" name="Rectangle 6">
            <a:extLst>
              <a:ext uri="{FF2B5EF4-FFF2-40B4-BE49-F238E27FC236}">
                <a16:creationId xmlns:a16="http://schemas.microsoft.com/office/drawing/2014/main" id="{D6E80C7B-F075-43DF-B919-B06C4FE728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8200" y="5047311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7" name="Rectangle 4">
            <a:extLst>
              <a:ext uri="{FF2B5EF4-FFF2-40B4-BE49-F238E27FC236}">
                <a16:creationId xmlns:a16="http://schemas.microsoft.com/office/drawing/2014/main" id="{743C018A-956C-4896-95D1-7108E811DB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8" name="Rectangle 2">
            <a:extLst>
              <a:ext uri="{FF2B5EF4-FFF2-40B4-BE49-F238E27FC236}">
                <a16:creationId xmlns:a16="http://schemas.microsoft.com/office/drawing/2014/main" id="{99B5F915-6DFC-482D-A5E5-B5742107A5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9" name="Rectangle 2">
            <a:extLst>
              <a:ext uri="{FF2B5EF4-FFF2-40B4-BE49-F238E27FC236}">
                <a16:creationId xmlns:a16="http://schemas.microsoft.com/office/drawing/2014/main" id="{117AAA8E-7F91-408D-B816-209A3357F1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82" y="3049982"/>
            <a:ext cx="37267075" cy="9580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9BC32AAF-80D1-4737-8AFA-F7362BBCDD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02166" y="1436698"/>
            <a:ext cx="35840630" cy="873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0" name="_x978767968">
            <a:extLst>
              <a:ext uri="{FF2B5EF4-FFF2-40B4-BE49-F238E27FC236}">
                <a16:creationId xmlns:a16="http://schemas.microsoft.com/office/drawing/2014/main" id="{41808FA1-5DC6-48D0-AC5B-AF6C6EABCD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1994333"/>
            <a:ext cx="10058400" cy="6956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A73C9F24-05DF-4512-A0E9-DFDFD035B5BB}"/>
              </a:ext>
            </a:extLst>
          </p:cNvPr>
          <p:cNvSpPr txBox="1"/>
          <p:nvPr/>
        </p:nvSpPr>
        <p:spPr>
          <a:xfrm>
            <a:off x="14269680" y="276880"/>
            <a:ext cx="33046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20163354 </a:t>
            </a:r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김규한</a:t>
            </a:r>
          </a:p>
        </p:txBody>
      </p:sp>
    </p:spTree>
    <p:extLst>
      <p:ext uri="{BB962C8B-B14F-4D97-AF65-F5344CB8AC3E}">
        <p14:creationId xmlns:p14="http://schemas.microsoft.com/office/powerpoint/2010/main" val="327719693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102969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메일 임시 저장 메일 초기화 구현</a:t>
            </a:r>
            <a:endParaRPr lang="en-US" altLang="ko-KR" sz="4400">
              <a:solidFill>
                <a:schemeClr val="tx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12C84E6-62D4-4356-8797-C7EB54972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8" y="2092236"/>
            <a:ext cx="33772767" cy="91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99CFE647-E180-47E3-B148-9943547EE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7736" y="1838854"/>
            <a:ext cx="31196337" cy="1014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8" name="Rectangle 2">
            <a:extLst>
              <a:ext uri="{FF2B5EF4-FFF2-40B4-BE49-F238E27FC236}">
                <a16:creationId xmlns:a16="http://schemas.microsoft.com/office/drawing/2014/main" id="{426A2A3A-755C-4983-8413-6CD35B646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757" y="-170388"/>
            <a:ext cx="33018021" cy="75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1" name="Rectangle 6">
            <a:extLst>
              <a:ext uri="{FF2B5EF4-FFF2-40B4-BE49-F238E27FC236}">
                <a16:creationId xmlns:a16="http://schemas.microsoft.com/office/drawing/2014/main" id="{1084B9B6-A69F-4B86-96D0-CA587AA6C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3" name="Rectangle 4">
            <a:extLst>
              <a:ext uri="{FF2B5EF4-FFF2-40B4-BE49-F238E27FC236}">
                <a16:creationId xmlns:a16="http://schemas.microsoft.com/office/drawing/2014/main" id="{C64DE9AE-2D03-498F-806E-F1FC312ED5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0784" y="5501953"/>
            <a:ext cx="31629835" cy="1235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3A4244D-AC42-4477-A6DE-A989455FA6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8859" y="751287"/>
            <a:ext cx="29746221" cy="670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FDB44889-918E-4966-BF35-CCB2AB6F1A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1878478"/>
            <a:ext cx="32790310" cy="858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E596061-2C94-479D-98B4-3659D87567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67104211-445F-4182-A680-DD542410A9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2" name="Rectangle 2">
            <a:extLst>
              <a:ext uri="{FF2B5EF4-FFF2-40B4-BE49-F238E27FC236}">
                <a16:creationId xmlns:a16="http://schemas.microsoft.com/office/drawing/2014/main" id="{069177A0-C14A-473E-B691-1DEB14BB4D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3029" y="551703"/>
            <a:ext cx="30896135" cy="644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5" name="Rectangle 2">
            <a:extLst>
              <a:ext uri="{FF2B5EF4-FFF2-40B4-BE49-F238E27FC236}">
                <a16:creationId xmlns:a16="http://schemas.microsoft.com/office/drawing/2014/main" id="{CE2804A1-D30A-4E31-B51E-93AAD1BBE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3249" y="1543653"/>
            <a:ext cx="32752989" cy="783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6" name="Rectangle 2">
            <a:extLst>
              <a:ext uri="{FF2B5EF4-FFF2-40B4-BE49-F238E27FC236}">
                <a16:creationId xmlns:a16="http://schemas.microsoft.com/office/drawing/2014/main" id="{535818DD-2F0E-4BB3-BEB9-2FEACE8F82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7656" y="1601101"/>
            <a:ext cx="29949746" cy="8148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6" name="Rectangle 2">
            <a:extLst>
              <a:ext uri="{FF2B5EF4-FFF2-40B4-BE49-F238E27FC236}">
                <a16:creationId xmlns:a16="http://schemas.microsoft.com/office/drawing/2014/main" id="{84CA46B4-DE02-4953-8838-49147D5D7F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5575" y="1504495"/>
            <a:ext cx="36889099" cy="862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9" name="Rectangle 4">
            <a:extLst>
              <a:ext uri="{FF2B5EF4-FFF2-40B4-BE49-F238E27FC236}">
                <a16:creationId xmlns:a16="http://schemas.microsoft.com/office/drawing/2014/main" id="{2E649545-D74B-474D-81F6-E99E7FD583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0" name="Rectangle 4">
            <a:extLst>
              <a:ext uri="{FF2B5EF4-FFF2-40B4-BE49-F238E27FC236}">
                <a16:creationId xmlns:a16="http://schemas.microsoft.com/office/drawing/2014/main" id="{C6818E94-E38A-4819-895C-D8E9F6739C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3" name="Rectangle 2">
            <a:extLst>
              <a:ext uri="{FF2B5EF4-FFF2-40B4-BE49-F238E27FC236}">
                <a16:creationId xmlns:a16="http://schemas.microsoft.com/office/drawing/2014/main" id="{F4FB7A3F-696A-47FD-A257-961BCDE711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98600" y="2319274"/>
            <a:ext cx="28951276" cy="730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4" name="Rectangle 2">
            <a:extLst>
              <a:ext uri="{FF2B5EF4-FFF2-40B4-BE49-F238E27FC236}">
                <a16:creationId xmlns:a16="http://schemas.microsoft.com/office/drawing/2014/main" id="{03374967-7A19-4F5B-AFF0-EEE2C7B297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301896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0" name="Rectangle 2">
            <a:extLst>
              <a:ext uri="{FF2B5EF4-FFF2-40B4-BE49-F238E27FC236}">
                <a16:creationId xmlns:a16="http://schemas.microsoft.com/office/drawing/2014/main" id="{9B1EBC78-96F7-4E7F-A112-82B7DCFC93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4" name="Rectangle 2">
            <a:extLst>
              <a:ext uri="{FF2B5EF4-FFF2-40B4-BE49-F238E27FC236}">
                <a16:creationId xmlns:a16="http://schemas.microsoft.com/office/drawing/2014/main" id="{EA0C67AC-26AF-449E-966E-400376829B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3810" y="7728905"/>
            <a:ext cx="34713746" cy="1699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2" name="Rectangle 4">
            <a:extLst>
              <a:ext uri="{FF2B5EF4-FFF2-40B4-BE49-F238E27FC236}">
                <a16:creationId xmlns:a16="http://schemas.microsoft.com/office/drawing/2014/main" id="{8FFC150C-4BC2-49DE-BED1-8548497D7E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3" name="Rectangle 6">
            <a:extLst>
              <a:ext uri="{FF2B5EF4-FFF2-40B4-BE49-F238E27FC236}">
                <a16:creationId xmlns:a16="http://schemas.microsoft.com/office/drawing/2014/main" id="{D6E80C7B-F075-43DF-B919-B06C4FE728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8200" y="5047311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7" name="Rectangle 4">
            <a:extLst>
              <a:ext uri="{FF2B5EF4-FFF2-40B4-BE49-F238E27FC236}">
                <a16:creationId xmlns:a16="http://schemas.microsoft.com/office/drawing/2014/main" id="{743C018A-956C-4896-95D1-7108E811DB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8" name="Rectangle 2">
            <a:extLst>
              <a:ext uri="{FF2B5EF4-FFF2-40B4-BE49-F238E27FC236}">
                <a16:creationId xmlns:a16="http://schemas.microsoft.com/office/drawing/2014/main" id="{99B5F915-6DFC-482D-A5E5-B5742107A5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9" name="Rectangle 2">
            <a:extLst>
              <a:ext uri="{FF2B5EF4-FFF2-40B4-BE49-F238E27FC236}">
                <a16:creationId xmlns:a16="http://schemas.microsoft.com/office/drawing/2014/main" id="{117AAA8E-7F91-408D-B816-209A3357F1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82" y="3049982"/>
            <a:ext cx="37267075" cy="9580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9BC32AAF-80D1-4737-8AFA-F7362BBCDD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02166" y="1436698"/>
            <a:ext cx="35840630" cy="873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1BA8F72E-8E0E-44D8-B824-7730FEFB9F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23172" y="2123401"/>
            <a:ext cx="30770787" cy="6548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36526A04-9F5C-4EF9-A672-9142489259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3778" y="2875857"/>
            <a:ext cx="13659651" cy="5114040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4131450D-2F23-4C49-923D-1C9F228D4EF1}"/>
              </a:ext>
            </a:extLst>
          </p:cNvPr>
          <p:cNvSpPr txBox="1"/>
          <p:nvPr/>
        </p:nvSpPr>
        <p:spPr>
          <a:xfrm>
            <a:off x="14269680" y="276880"/>
            <a:ext cx="33046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20163354 </a:t>
            </a:r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김규한</a:t>
            </a:r>
          </a:p>
        </p:txBody>
      </p:sp>
    </p:spTree>
    <p:extLst>
      <p:ext uri="{BB962C8B-B14F-4D97-AF65-F5344CB8AC3E}">
        <p14:creationId xmlns:p14="http://schemas.microsoft.com/office/powerpoint/2010/main" val="89817059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102969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메일 임시 저장 메일초기화 결과</a:t>
            </a:r>
            <a:endParaRPr lang="en-US" altLang="ko-KR" sz="4400">
              <a:solidFill>
                <a:schemeClr val="tx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12C84E6-62D4-4356-8797-C7EB54972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8" y="2092236"/>
            <a:ext cx="33772767" cy="91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99CFE647-E180-47E3-B148-9943547EE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7736" y="1838854"/>
            <a:ext cx="31196337" cy="1014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8" name="Rectangle 2">
            <a:extLst>
              <a:ext uri="{FF2B5EF4-FFF2-40B4-BE49-F238E27FC236}">
                <a16:creationId xmlns:a16="http://schemas.microsoft.com/office/drawing/2014/main" id="{426A2A3A-755C-4983-8413-6CD35B646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757" y="-170388"/>
            <a:ext cx="33018021" cy="75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1" name="Rectangle 6">
            <a:extLst>
              <a:ext uri="{FF2B5EF4-FFF2-40B4-BE49-F238E27FC236}">
                <a16:creationId xmlns:a16="http://schemas.microsoft.com/office/drawing/2014/main" id="{1084B9B6-A69F-4B86-96D0-CA587AA6C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3" name="Rectangle 4">
            <a:extLst>
              <a:ext uri="{FF2B5EF4-FFF2-40B4-BE49-F238E27FC236}">
                <a16:creationId xmlns:a16="http://schemas.microsoft.com/office/drawing/2014/main" id="{C64DE9AE-2D03-498F-806E-F1FC312ED5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0784" y="5501953"/>
            <a:ext cx="31629835" cy="1235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FDB44889-918E-4966-BF35-CCB2AB6F1A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1878478"/>
            <a:ext cx="32790310" cy="858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E596061-2C94-479D-98B4-3659D87567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67104211-445F-4182-A680-DD542410A9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2" name="Rectangle 2">
            <a:extLst>
              <a:ext uri="{FF2B5EF4-FFF2-40B4-BE49-F238E27FC236}">
                <a16:creationId xmlns:a16="http://schemas.microsoft.com/office/drawing/2014/main" id="{069177A0-C14A-473E-B691-1DEB14BB4D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3029" y="551703"/>
            <a:ext cx="30896135" cy="644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5" name="Rectangle 2">
            <a:extLst>
              <a:ext uri="{FF2B5EF4-FFF2-40B4-BE49-F238E27FC236}">
                <a16:creationId xmlns:a16="http://schemas.microsoft.com/office/drawing/2014/main" id="{CE2804A1-D30A-4E31-B51E-93AAD1BBE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3249" y="1543653"/>
            <a:ext cx="32752989" cy="783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6" name="Rectangle 2">
            <a:extLst>
              <a:ext uri="{FF2B5EF4-FFF2-40B4-BE49-F238E27FC236}">
                <a16:creationId xmlns:a16="http://schemas.microsoft.com/office/drawing/2014/main" id="{535818DD-2F0E-4BB3-BEB9-2FEACE8F82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7656" y="1601101"/>
            <a:ext cx="29949746" cy="8148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6" name="Rectangle 2">
            <a:extLst>
              <a:ext uri="{FF2B5EF4-FFF2-40B4-BE49-F238E27FC236}">
                <a16:creationId xmlns:a16="http://schemas.microsoft.com/office/drawing/2014/main" id="{84CA46B4-DE02-4953-8838-49147D5D7F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5575" y="1504495"/>
            <a:ext cx="36889099" cy="862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9" name="Rectangle 4">
            <a:extLst>
              <a:ext uri="{FF2B5EF4-FFF2-40B4-BE49-F238E27FC236}">
                <a16:creationId xmlns:a16="http://schemas.microsoft.com/office/drawing/2014/main" id="{2E649545-D74B-474D-81F6-E99E7FD583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0" name="Rectangle 4">
            <a:extLst>
              <a:ext uri="{FF2B5EF4-FFF2-40B4-BE49-F238E27FC236}">
                <a16:creationId xmlns:a16="http://schemas.microsoft.com/office/drawing/2014/main" id="{C6818E94-E38A-4819-895C-D8E9F6739C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3" name="Rectangle 2">
            <a:extLst>
              <a:ext uri="{FF2B5EF4-FFF2-40B4-BE49-F238E27FC236}">
                <a16:creationId xmlns:a16="http://schemas.microsoft.com/office/drawing/2014/main" id="{F4FB7A3F-696A-47FD-A257-961BCDE711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98600" y="2319274"/>
            <a:ext cx="28951276" cy="730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4" name="Rectangle 2">
            <a:extLst>
              <a:ext uri="{FF2B5EF4-FFF2-40B4-BE49-F238E27FC236}">
                <a16:creationId xmlns:a16="http://schemas.microsoft.com/office/drawing/2014/main" id="{03374967-7A19-4F5B-AFF0-EEE2C7B297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301896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0" name="Rectangle 2">
            <a:extLst>
              <a:ext uri="{FF2B5EF4-FFF2-40B4-BE49-F238E27FC236}">
                <a16:creationId xmlns:a16="http://schemas.microsoft.com/office/drawing/2014/main" id="{9B1EBC78-96F7-4E7F-A112-82B7DCFC93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4" name="Rectangle 2">
            <a:extLst>
              <a:ext uri="{FF2B5EF4-FFF2-40B4-BE49-F238E27FC236}">
                <a16:creationId xmlns:a16="http://schemas.microsoft.com/office/drawing/2014/main" id="{EA0C67AC-26AF-449E-966E-400376829B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3810" y="7728905"/>
            <a:ext cx="34713746" cy="1699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2" name="Rectangle 4">
            <a:extLst>
              <a:ext uri="{FF2B5EF4-FFF2-40B4-BE49-F238E27FC236}">
                <a16:creationId xmlns:a16="http://schemas.microsoft.com/office/drawing/2014/main" id="{8FFC150C-4BC2-49DE-BED1-8548497D7E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3" name="Rectangle 6">
            <a:extLst>
              <a:ext uri="{FF2B5EF4-FFF2-40B4-BE49-F238E27FC236}">
                <a16:creationId xmlns:a16="http://schemas.microsoft.com/office/drawing/2014/main" id="{D6E80C7B-F075-43DF-B919-B06C4FE728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8200" y="5047311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7" name="Rectangle 4">
            <a:extLst>
              <a:ext uri="{FF2B5EF4-FFF2-40B4-BE49-F238E27FC236}">
                <a16:creationId xmlns:a16="http://schemas.microsoft.com/office/drawing/2014/main" id="{743C018A-956C-4896-95D1-7108E811DB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8" name="Rectangle 2">
            <a:extLst>
              <a:ext uri="{FF2B5EF4-FFF2-40B4-BE49-F238E27FC236}">
                <a16:creationId xmlns:a16="http://schemas.microsoft.com/office/drawing/2014/main" id="{99B5F915-6DFC-482D-A5E5-B5742107A5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9" name="Rectangle 2">
            <a:extLst>
              <a:ext uri="{FF2B5EF4-FFF2-40B4-BE49-F238E27FC236}">
                <a16:creationId xmlns:a16="http://schemas.microsoft.com/office/drawing/2014/main" id="{117AAA8E-7F91-408D-B816-209A3357F1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82" y="3049982"/>
            <a:ext cx="37267075" cy="9580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9BC32AAF-80D1-4737-8AFA-F7362BBCDD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02166" y="1436698"/>
            <a:ext cx="35840630" cy="873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1BA8F72E-8E0E-44D8-B824-7730FEFB9F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23172" y="2123401"/>
            <a:ext cx="30770787" cy="6548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2B1065B7-48FA-4E05-9A83-8025E59863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200" y="1847543"/>
            <a:ext cx="9072143" cy="7745871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00D6EF8F-9346-4EB2-A82D-C9AE0189D2BB}"/>
              </a:ext>
            </a:extLst>
          </p:cNvPr>
          <p:cNvSpPr txBox="1"/>
          <p:nvPr/>
        </p:nvSpPr>
        <p:spPr>
          <a:xfrm>
            <a:off x="14269680" y="276880"/>
            <a:ext cx="33046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20163354 </a:t>
            </a:r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김규한</a:t>
            </a:r>
          </a:p>
        </p:txBody>
      </p:sp>
    </p:spTree>
    <p:extLst>
      <p:ext uri="{BB962C8B-B14F-4D97-AF65-F5344CB8AC3E}">
        <p14:creationId xmlns:p14="http://schemas.microsoft.com/office/powerpoint/2010/main" val="267436066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479851" y="1048889"/>
            <a:ext cx="6661852" cy="159995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248545" y="2227496"/>
            <a:ext cx="3788625" cy="408869"/>
            <a:chOff x="7248545" y="2227496"/>
            <a:chExt cx="3788625" cy="40886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48545" y="2227496"/>
              <a:ext cx="3788625" cy="40886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480260" y="3654128"/>
            <a:ext cx="2977457" cy="2977457"/>
            <a:chOff x="4480260" y="3654128"/>
            <a:chExt cx="2977457" cy="2977457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4480260" y="3654128"/>
              <a:ext cx="2977457" cy="2977457"/>
              <a:chOff x="4480260" y="3654128"/>
              <a:chExt cx="2977457" cy="2977457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4480260" y="3654128"/>
                <a:ext cx="2977457" cy="2977457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5099260" y="4250015"/>
              <a:ext cx="1857481" cy="1547175"/>
              <a:chOff x="5099260" y="4250015"/>
              <a:chExt cx="1857481" cy="1547175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5099260" y="4250015"/>
                <a:ext cx="1857481" cy="1547175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10052843" y="3674004"/>
            <a:ext cx="2977457" cy="2977457"/>
            <a:chOff x="10052843" y="3674004"/>
            <a:chExt cx="2977457" cy="2977457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0052843" y="3674004"/>
              <a:ext cx="2977457" cy="2977457"/>
              <a:chOff x="10052843" y="3674004"/>
              <a:chExt cx="2977457" cy="2977457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0052843" y="3674004"/>
                <a:ext cx="2977457" cy="2977457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0869471" y="4264910"/>
              <a:ext cx="1383953" cy="1795646"/>
              <a:chOff x="10869471" y="4264910"/>
              <a:chExt cx="1383953" cy="1795646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0869471" y="4264910"/>
                <a:ext cx="1383953" cy="1795646"/>
              </a:xfrm>
              <a:prstGeom prst="rect">
                <a:avLst/>
              </a:prstGeom>
            </p:spPr>
          </p:pic>
        </p:grpSp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929046" y="6801490"/>
            <a:ext cx="3817641" cy="685698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414369" y="6801487"/>
            <a:ext cx="4211258" cy="1328691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9EB1760-6ADE-4597-B89F-D08908A84BF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5773400" y="34290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t>97</a:t>
            </a:fld>
            <a:endParaRPr lang="en-US"/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81633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관리자 페이지 접속제한 설계</a:t>
            </a:r>
            <a:endParaRPr lang="en-US" altLang="ko-KR" sz="4400">
              <a:solidFill>
                <a:schemeClr val="tx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12C84E6-62D4-4356-8797-C7EB54972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8" y="2092236"/>
            <a:ext cx="33772767" cy="91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99CFE647-E180-47E3-B148-9943547EE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7736" y="1838854"/>
            <a:ext cx="31196337" cy="1014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8" name="Rectangle 2">
            <a:extLst>
              <a:ext uri="{FF2B5EF4-FFF2-40B4-BE49-F238E27FC236}">
                <a16:creationId xmlns:a16="http://schemas.microsoft.com/office/drawing/2014/main" id="{426A2A3A-755C-4983-8413-6CD35B646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757" y="-170388"/>
            <a:ext cx="33018021" cy="75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1" name="Rectangle 6">
            <a:extLst>
              <a:ext uri="{FF2B5EF4-FFF2-40B4-BE49-F238E27FC236}">
                <a16:creationId xmlns:a16="http://schemas.microsoft.com/office/drawing/2014/main" id="{1084B9B6-A69F-4B86-96D0-CA587AA6C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3" name="Rectangle 4">
            <a:extLst>
              <a:ext uri="{FF2B5EF4-FFF2-40B4-BE49-F238E27FC236}">
                <a16:creationId xmlns:a16="http://schemas.microsoft.com/office/drawing/2014/main" id="{C64DE9AE-2D03-498F-806E-F1FC312ED5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0784" y="5501953"/>
            <a:ext cx="31629835" cy="1235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3A4244D-AC42-4477-A6DE-A989455FA6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8859" y="751287"/>
            <a:ext cx="29746221" cy="670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FDB44889-918E-4966-BF35-CCB2AB6F1A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1878478"/>
            <a:ext cx="32790310" cy="858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E596061-2C94-479D-98B4-3659D87567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D86E414E-007A-4F7C-9FF1-FD1CAC9E4A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5095" y="2964008"/>
            <a:ext cx="29904412" cy="1054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67104211-445F-4182-A680-DD542410A9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1" name="Rectangle 2">
            <a:extLst>
              <a:ext uri="{FF2B5EF4-FFF2-40B4-BE49-F238E27FC236}">
                <a16:creationId xmlns:a16="http://schemas.microsoft.com/office/drawing/2014/main" id="{A0FAD76C-FE97-457C-8AAD-1F7E76B8A2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8991" y="2352095"/>
            <a:ext cx="32996075" cy="12535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2" name="Rectangle 2">
            <a:extLst>
              <a:ext uri="{FF2B5EF4-FFF2-40B4-BE49-F238E27FC236}">
                <a16:creationId xmlns:a16="http://schemas.microsoft.com/office/drawing/2014/main" id="{069177A0-C14A-473E-B691-1DEB14BB4D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3029" y="551703"/>
            <a:ext cx="30896135" cy="644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4" name="Rectangle 4">
            <a:extLst>
              <a:ext uri="{FF2B5EF4-FFF2-40B4-BE49-F238E27FC236}">
                <a16:creationId xmlns:a16="http://schemas.microsoft.com/office/drawing/2014/main" id="{13320B7D-F1FF-413D-AF60-05D2E02FA5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47430" y="538113"/>
            <a:ext cx="28069698" cy="637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5" name="Rectangle 2">
            <a:extLst>
              <a:ext uri="{FF2B5EF4-FFF2-40B4-BE49-F238E27FC236}">
                <a16:creationId xmlns:a16="http://schemas.microsoft.com/office/drawing/2014/main" id="{CE2804A1-D30A-4E31-B51E-93AAD1BBE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3249" y="1543653"/>
            <a:ext cx="32752989" cy="783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6" name="Rectangle 2">
            <a:extLst>
              <a:ext uri="{FF2B5EF4-FFF2-40B4-BE49-F238E27FC236}">
                <a16:creationId xmlns:a16="http://schemas.microsoft.com/office/drawing/2014/main" id="{535818DD-2F0E-4BB3-BEB9-2FEACE8F82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7656" y="1601101"/>
            <a:ext cx="29949746" cy="8148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6" name="Rectangle 2">
            <a:extLst>
              <a:ext uri="{FF2B5EF4-FFF2-40B4-BE49-F238E27FC236}">
                <a16:creationId xmlns:a16="http://schemas.microsoft.com/office/drawing/2014/main" id="{84CA46B4-DE02-4953-8838-49147D5D7F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5575" y="1504495"/>
            <a:ext cx="36889099" cy="862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7" name="Rectangle 2">
            <a:extLst>
              <a:ext uri="{FF2B5EF4-FFF2-40B4-BE49-F238E27FC236}">
                <a16:creationId xmlns:a16="http://schemas.microsoft.com/office/drawing/2014/main" id="{7555313D-98F0-4147-8148-F325B68757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1355602"/>
            <a:ext cx="30740916" cy="590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9" name="Rectangle 4">
            <a:extLst>
              <a:ext uri="{FF2B5EF4-FFF2-40B4-BE49-F238E27FC236}">
                <a16:creationId xmlns:a16="http://schemas.microsoft.com/office/drawing/2014/main" id="{2E649545-D74B-474D-81F6-E99E7FD583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0" name="Rectangle 4">
            <a:extLst>
              <a:ext uri="{FF2B5EF4-FFF2-40B4-BE49-F238E27FC236}">
                <a16:creationId xmlns:a16="http://schemas.microsoft.com/office/drawing/2014/main" id="{C6818E94-E38A-4819-895C-D8E9F6739C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1" name="Rectangle 2">
            <a:extLst>
              <a:ext uri="{FF2B5EF4-FFF2-40B4-BE49-F238E27FC236}">
                <a16:creationId xmlns:a16="http://schemas.microsoft.com/office/drawing/2014/main" id="{99DC4C6F-9DB8-41A5-B7CB-E8468593DF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3279" y="1127034"/>
            <a:ext cx="28518560" cy="6910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2" name="Rectangle 2">
            <a:extLst>
              <a:ext uri="{FF2B5EF4-FFF2-40B4-BE49-F238E27FC236}">
                <a16:creationId xmlns:a16="http://schemas.microsoft.com/office/drawing/2014/main" id="{30274C09-FB5C-4F9D-BB77-78BEF38B1D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94200" y="1683151"/>
            <a:ext cx="24559994" cy="6201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3" name="Rectangle 2">
            <a:extLst>
              <a:ext uri="{FF2B5EF4-FFF2-40B4-BE49-F238E27FC236}">
                <a16:creationId xmlns:a16="http://schemas.microsoft.com/office/drawing/2014/main" id="{F4FB7A3F-696A-47FD-A257-961BCDE711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98600" y="2319274"/>
            <a:ext cx="28951276" cy="730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4" name="Rectangle 2">
            <a:extLst>
              <a:ext uri="{FF2B5EF4-FFF2-40B4-BE49-F238E27FC236}">
                <a16:creationId xmlns:a16="http://schemas.microsoft.com/office/drawing/2014/main" id="{03374967-7A19-4F5B-AFF0-EEE2C7B297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301896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5" name="Rectangle 2">
            <a:extLst>
              <a:ext uri="{FF2B5EF4-FFF2-40B4-BE49-F238E27FC236}">
                <a16:creationId xmlns:a16="http://schemas.microsoft.com/office/drawing/2014/main" id="{140A0334-FBEA-4A40-955F-169C2A10CA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74437" y="1667147"/>
            <a:ext cx="31728752" cy="785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6" name="Rectangle 2">
            <a:extLst>
              <a:ext uri="{FF2B5EF4-FFF2-40B4-BE49-F238E27FC236}">
                <a16:creationId xmlns:a16="http://schemas.microsoft.com/office/drawing/2014/main" id="{1B144AD4-75FF-499A-B8A4-F368264FDD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5357" y="1974708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7" name="Rectangle 2">
            <a:extLst>
              <a:ext uri="{FF2B5EF4-FFF2-40B4-BE49-F238E27FC236}">
                <a16:creationId xmlns:a16="http://schemas.microsoft.com/office/drawing/2014/main" id="{E1A98474-71A8-446E-A434-36667BF98D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05014" y="819161"/>
            <a:ext cx="30282402" cy="686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8" name="Rectangle 2">
            <a:extLst>
              <a:ext uri="{FF2B5EF4-FFF2-40B4-BE49-F238E27FC236}">
                <a16:creationId xmlns:a16="http://schemas.microsoft.com/office/drawing/2014/main" id="{CA68A253-B84F-456D-8E41-8BD24B02FF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3238" y="2507288"/>
            <a:ext cx="31196232" cy="7864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9" name="Rectangle 2">
            <a:extLst>
              <a:ext uri="{FF2B5EF4-FFF2-40B4-BE49-F238E27FC236}">
                <a16:creationId xmlns:a16="http://schemas.microsoft.com/office/drawing/2014/main" id="{44D42310-018C-4B4B-B67C-15BCE52B98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63217" y="1483322"/>
            <a:ext cx="31250671" cy="7926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0" name="Rectangle 2">
            <a:extLst>
              <a:ext uri="{FF2B5EF4-FFF2-40B4-BE49-F238E27FC236}">
                <a16:creationId xmlns:a16="http://schemas.microsoft.com/office/drawing/2014/main" id="{9B1EBC78-96F7-4E7F-A112-82B7DCFC93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8" name="Rectangle 4">
            <a:extLst>
              <a:ext uri="{FF2B5EF4-FFF2-40B4-BE49-F238E27FC236}">
                <a16:creationId xmlns:a16="http://schemas.microsoft.com/office/drawing/2014/main" id="{CB4B53EF-6425-4541-AE5C-DD627A7FA2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7993" y="1973810"/>
            <a:ext cx="29024451" cy="730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2C53AB24-BC6F-4E11-BDFF-60B09755EE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7164" y="1940663"/>
            <a:ext cx="31456586" cy="8492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1" name="Rectangle 2">
            <a:extLst>
              <a:ext uri="{FF2B5EF4-FFF2-40B4-BE49-F238E27FC236}">
                <a16:creationId xmlns:a16="http://schemas.microsoft.com/office/drawing/2014/main" id="{16A1E0C3-4444-4C02-9BD7-4CC1AD94DE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63322" y="1992553"/>
            <a:ext cx="32957773" cy="10170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3" name="Rectangle 2">
            <a:extLst>
              <a:ext uri="{FF2B5EF4-FFF2-40B4-BE49-F238E27FC236}">
                <a16:creationId xmlns:a16="http://schemas.microsoft.com/office/drawing/2014/main" id="{49857DBD-068D-4B93-9253-051CA76317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97860" y="2081778"/>
            <a:ext cx="31081751" cy="10363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2" name="Rectangle 2">
            <a:extLst>
              <a:ext uri="{FF2B5EF4-FFF2-40B4-BE49-F238E27FC236}">
                <a16:creationId xmlns:a16="http://schemas.microsoft.com/office/drawing/2014/main" id="{AD84B0F5-5604-43A0-B29A-F739424183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3355" y="2120974"/>
            <a:ext cx="29904412" cy="8906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4" name="Rectangle 2">
            <a:extLst>
              <a:ext uri="{FF2B5EF4-FFF2-40B4-BE49-F238E27FC236}">
                <a16:creationId xmlns:a16="http://schemas.microsoft.com/office/drawing/2014/main" id="{EA0C67AC-26AF-449E-966E-400376829B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3810" y="7728905"/>
            <a:ext cx="34713746" cy="1699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5" name="Rectangle 4">
            <a:extLst>
              <a:ext uri="{FF2B5EF4-FFF2-40B4-BE49-F238E27FC236}">
                <a16:creationId xmlns:a16="http://schemas.microsoft.com/office/drawing/2014/main" id="{A4D8307E-9451-4CB8-8EA5-BF6D436978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42619" y="1683678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0" name="Rectangle 2">
            <a:extLst>
              <a:ext uri="{FF2B5EF4-FFF2-40B4-BE49-F238E27FC236}">
                <a16:creationId xmlns:a16="http://schemas.microsoft.com/office/drawing/2014/main" id="{EB4048E2-A535-4F5F-94C4-B386CED887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52332" y="1866382"/>
            <a:ext cx="32655093" cy="843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1" name="Rectangle 2">
            <a:extLst>
              <a:ext uri="{FF2B5EF4-FFF2-40B4-BE49-F238E27FC236}">
                <a16:creationId xmlns:a16="http://schemas.microsoft.com/office/drawing/2014/main" id="{53C1111D-8DBE-40AE-AC52-B2DDACF3E7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7498" y="2231889"/>
            <a:ext cx="34735738" cy="939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2" name="Rectangle 4">
            <a:extLst>
              <a:ext uri="{FF2B5EF4-FFF2-40B4-BE49-F238E27FC236}">
                <a16:creationId xmlns:a16="http://schemas.microsoft.com/office/drawing/2014/main" id="{8FFC150C-4BC2-49DE-BED1-8548497D7E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3" name="Rectangle 6">
            <a:extLst>
              <a:ext uri="{FF2B5EF4-FFF2-40B4-BE49-F238E27FC236}">
                <a16:creationId xmlns:a16="http://schemas.microsoft.com/office/drawing/2014/main" id="{D6E80C7B-F075-43DF-B919-B06C4FE728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8200" y="5047311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4" name="Rectangle 2">
            <a:extLst>
              <a:ext uri="{FF2B5EF4-FFF2-40B4-BE49-F238E27FC236}">
                <a16:creationId xmlns:a16="http://schemas.microsoft.com/office/drawing/2014/main" id="{CDC7472B-A4B8-47A8-BA2B-6E40841F3C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59354" y="562715"/>
            <a:ext cx="36861254" cy="798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74753" name="_x597910528">
            <a:extLst>
              <a:ext uri="{FF2B5EF4-FFF2-40B4-BE49-F238E27FC236}">
                <a16:creationId xmlns:a16="http://schemas.microsoft.com/office/drawing/2014/main" id="{A9B4CDA5-E8B3-4077-86F6-88A2B5795B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9354" y="1019915"/>
            <a:ext cx="10552814" cy="8559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687" name="슬라이드 번호 개체 틀 71686">
            <a:extLst>
              <a:ext uri="{FF2B5EF4-FFF2-40B4-BE49-F238E27FC236}">
                <a16:creationId xmlns:a16="http://schemas.microsoft.com/office/drawing/2014/main" id="{1C24003C-3E05-490C-BE36-22BF7605A74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5773400" y="34290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06617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81633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관리자 페이지 접속제한 설계</a:t>
            </a:r>
            <a:endParaRPr lang="en-US" altLang="ko-KR" sz="4400">
              <a:solidFill>
                <a:schemeClr val="tx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12C84E6-62D4-4356-8797-C7EB54972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8" y="2092236"/>
            <a:ext cx="33772767" cy="91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99CFE647-E180-47E3-B148-9943547EE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7736" y="1838854"/>
            <a:ext cx="31196337" cy="1014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8" name="Rectangle 2">
            <a:extLst>
              <a:ext uri="{FF2B5EF4-FFF2-40B4-BE49-F238E27FC236}">
                <a16:creationId xmlns:a16="http://schemas.microsoft.com/office/drawing/2014/main" id="{426A2A3A-755C-4983-8413-6CD35B646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757" y="-170388"/>
            <a:ext cx="33018021" cy="75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1" name="Rectangle 6">
            <a:extLst>
              <a:ext uri="{FF2B5EF4-FFF2-40B4-BE49-F238E27FC236}">
                <a16:creationId xmlns:a16="http://schemas.microsoft.com/office/drawing/2014/main" id="{1084B9B6-A69F-4B86-96D0-CA587AA6C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3" name="Rectangle 4">
            <a:extLst>
              <a:ext uri="{FF2B5EF4-FFF2-40B4-BE49-F238E27FC236}">
                <a16:creationId xmlns:a16="http://schemas.microsoft.com/office/drawing/2014/main" id="{C64DE9AE-2D03-498F-806E-F1FC312ED5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0784" y="5501953"/>
            <a:ext cx="31629835" cy="1235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3A4244D-AC42-4477-A6DE-A989455FA6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8859" y="751287"/>
            <a:ext cx="29746221" cy="670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FDB44889-918E-4966-BF35-CCB2AB6F1A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1878478"/>
            <a:ext cx="32790310" cy="858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E596061-2C94-479D-98B4-3659D87567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D86E414E-007A-4F7C-9FF1-FD1CAC9E4A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5095" y="2964008"/>
            <a:ext cx="29904412" cy="1054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67104211-445F-4182-A680-DD542410A9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1" name="Rectangle 2">
            <a:extLst>
              <a:ext uri="{FF2B5EF4-FFF2-40B4-BE49-F238E27FC236}">
                <a16:creationId xmlns:a16="http://schemas.microsoft.com/office/drawing/2014/main" id="{A0FAD76C-FE97-457C-8AAD-1F7E76B8A2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8991" y="2352095"/>
            <a:ext cx="32996075" cy="12535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2" name="Rectangle 2">
            <a:extLst>
              <a:ext uri="{FF2B5EF4-FFF2-40B4-BE49-F238E27FC236}">
                <a16:creationId xmlns:a16="http://schemas.microsoft.com/office/drawing/2014/main" id="{069177A0-C14A-473E-B691-1DEB14BB4D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3029" y="551703"/>
            <a:ext cx="30896135" cy="644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4" name="Rectangle 4">
            <a:extLst>
              <a:ext uri="{FF2B5EF4-FFF2-40B4-BE49-F238E27FC236}">
                <a16:creationId xmlns:a16="http://schemas.microsoft.com/office/drawing/2014/main" id="{13320B7D-F1FF-413D-AF60-05D2E02FA5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47430" y="538113"/>
            <a:ext cx="28069698" cy="637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5" name="Rectangle 2">
            <a:extLst>
              <a:ext uri="{FF2B5EF4-FFF2-40B4-BE49-F238E27FC236}">
                <a16:creationId xmlns:a16="http://schemas.microsoft.com/office/drawing/2014/main" id="{CE2804A1-D30A-4E31-B51E-93AAD1BBE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3249" y="1543653"/>
            <a:ext cx="32752989" cy="783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6" name="Rectangle 2">
            <a:extLst>
              <a:ext uri="{FF2B5EF4-FFF2-40B4-BE49-F238E27FC236}">
                <a16:creationId xmlns:a16="http://schemas.microsoft.com/office/drawing/2014/main" id="{535818DD-2F0E-4BB3-BEB9-2FEACE8F82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7656" y="1601101"/>
            <a:ext cx="29949746" cy="8148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6" name="Rectangle 2">
            <a:extLst>
              <a:ext uri="{FF2B5EF4-FFF2-40B4-BE49-F238E27FC236}">
                <a16:creationId xmlns:a16="http://schemas.microsoft.com/office/drawing/2014/main" id="{84CA46B4-DE02-4953-8838-49147D5D7F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5575" y="1504495"/>
            <a:ext cx="36889099" cy="862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7" name="Rectangle 2">
            <a:extLst>
              <a:ext uri="{FF2B5EF4-FFF2-40B4-BE49-F238E27FC236}">
                <a16:creationId xmlns:a16="http://schemas.microsoft.com/office/drawing/2014/main" id="{7555313D-98F0-4147-8148-F325B68757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1355602"/>
            <a:ext cx="30740916" cy="590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9" name="Rectangle 4">
            <a:extLst>
              <a:ext uri="{FF2B5EF4-FFF2-40B4-BE49-F238E27FC236}">
                <a16:creationId xmlns:a16="http://schemas.microsoft.com/office/drawing/2014/main" id="{2E649545-D74B-474D-81F6-E99E7FD583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0" name="Rectangle 4">
            <a:extLst>
              <a:ext uri="{FF2B5EF4-FFF2-40B4-BE49-F238E27FC236}">
                <a16:creationId xmlns:a16="http://schemas.microsoft.com/office/drawing/2014/main" id="{C6818E94-E38A-4819-895C-D8E9F6739C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1" name="Rectangle 2">
            <a:extLst>
              <a:ext uri="{FF2B5EF4-FFF2-40B4-BE49-F238E27FC236}">
                <a16:creationId xmlns:a16="http://schemas.microsoft.com/office/drawing/2014/main" id="{99DC4C6F-9DB8-41A5-B7CB-E8468593DF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3279" y="1127034"/>
            <a:ext cx="28518560" cy="6910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2" name="Rectangle 2">
            <a:extLst>
              <a:ext uri="{FF2B5EF4-FFF2-40B4-BE49-F238E27FC236}">
                <a16:creationId xmlns:a16="http://schemas.microsoft.com/office/drawing/2014/main" id="{30274C09-FB5C-4F9D-BB77-78BEF38B1D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94200" y="1683151"/>
            <a:ext cx="24559994" cy="6201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3" name="Rectangle 2">
            <a:extLst>
              <a:ext uri="{FF2B5EF4-FFF2-40B4-BE49-F238E27FC236}">
                <a16:creationId xmlns:a16="http://schemas.microsoft.com/office/drawing/2014/main" id="{F4FB7A3F-696A-47FD-A257-961BCDE711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98600" y="2319274"/>
            <a:ext cx="28951276" cy="730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4" name="Rectangle 2">
            <a:extLst>
              <a:ext uri="{FF2B5EF4-FFF2-40B4-BE49-F238E27FC236}">
                <a16:creationId xmlns:a16="http://schemas.microsoft.com/office/drawing/2014/main" id="{03374967-7A19-4F5B-AFF0-EEE2C7B297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301896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5" name="Rectangle 2">
            <a:extLst>
              <a:ext uri="{FF2B5EF4-FFF2-40B4-BE49-F238E27FC236}">
                <a16:creationId xmlns:a16="http://schemas.microsoft.com/office/drawing/2014/main" id="{140A0334-FBEA-4A40-955F-169C2A10CA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74437" y="1667147"/>
            <a:ext cx="31728752" cy="785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6" name="Rectangle 2">
            <a:extLst>
              <a:ext uri="{FF2B5EF4-FFF2-40B4-BE49-F238E27FC236}">
                <a16:creationId xmlns:a16="http://schemas.microsoft.com/office/drawing/2014/main" id="{1B144AD4-75FF-499A-B8A4-F368264FDD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5357" y="1974708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7" name="Rectangle 2">
            <a:extLst>
              <a:ext uri="{FF2B5EF4-FFF2-40B4-BE49-F238E27FC236}">
                <a16:creationId xmlns:a16="http://schemas.microsoft.com/office/drawing/2014/main" id="{E1A98474-71A8-446E-A434-36667BF98D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05014" y="819161"/>
            <a:ext cx="30282402" cy="686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8" name="Rectangle 2">
            <a:extLst>
              <a:ext uri="{FF2B5EF4-FFF2-40B4-BE49-F238E27FC236}">
                <a16:creationId xmlns:a16="http://schemas.microsoft.com/office/drawing/2014/main" id="{CA68A253-B84F-456D-8E41-8BD24B02FF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3238" y="2507288"/>
            <a:ext cx="31196232" cy="7864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9" name="Rectangle 2">
            <a:extLst>
              <a:ext uri="{FF2B5EF4-FFF2-40B4-BE49-F238E27FC236}">
                <a16:creationId xmlns:a16="http://schemas.microsoft.com/office/drawing/2014/main" id="{44D42310-018C-4B4B-B67C-15BCE52B98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63217" y="1483322"/>
            <a:ext cx="31250671" cy="7926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0" name="Rectangle 2">
            <a:extLst>
              <a:ext uri="{FF2B5EF4-FFF2-40B4-BE49-F238E27FC236}">
                <a16:creationId xmlns:a16="http://schemas.microsoft.com/office/drawing/2014/main" id="{9B1EBC78-96F7-4E7F-A112-82B7DCFC93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8" name="Rectangle 4">
            <a:extLst>
              <a:ext uri="{FF2B5EF4-FFF2-40B4-BE49-F238E27FC236}">
                <a16:creationId xmlns:a16="http://schemas.microsoft.com/office/drawing/2014/main" id="{CB4B53EF-6425-4541-AE5C-DD627A7FA2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7993" y="1973810"/>
            <a:ext cx="29024451" cy="730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2C53AB24-BC6F-4E11-BDFF-60B09755EE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7164" y="1940663"/>
            <a:ext cx="31456586" cy="8492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1" name="Rectangle 2">
            <a:extLst>
              <a:ext uri="{FF2B5EF4-FFF2-40B4-BE49-F238E27FC236}">
                <a16:creationId xmlns:a16="http://schemas.microsoft.com/office/drawing/2014/main" id="{16A1E0C3-4444-4C02-9BD7-4CC1AD94DE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63322" y="1992553"/>
            <a:ext cx="32957773" cy="10170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3" name="Rectangle 2">
            <a:extLst>
              <a:ext uri="{FF2B5EF4-FFF2-40B4-BE49-F238E27FC236}">
                <a16:creationId xmlns:a16="http://schemas.microsoft.com/office/drawing/2014/main" id="{49857DBD-068D-4B93-9253-051CA76317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97860" y="2081778"/>
            <a:ext cx="31081751" cy="10363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2" name="Rectangle 2">
            <a:extLst>
              <a:ext uri="{FF2B5EF4-FFF2-40B4-BE49-F238E27FC236}">
                <a16:creationId xmlns:a16="http://schemas.microsoft.com/office/drawing/2014/main" id="{AD84B0F5-5604-43A0-B29A-F739424183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3355" y="2120974"/>
            <a:ext cx="29904412" cy="8906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4" name="Rectangle 2">
            <a:extLst>
              <a:ext uri="{FF2B5EF4-FFF2-40B4-BE49-F238E27FC236}">
                <a16:creationId xmlns:a16="http://schemas.microsoft.com/office/drawing/2014/main" id="{EA0C67AC-26AF-449E-966E-400376829B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3810" y="7728905"/>
            <a:ext cx="34713746" cy="1699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5" name="Rectangle 4">
            <a:extLst>
              <a:ext uri="{FF2B5EF4-FFF2-40B4-BE49-F238E27FC236}">
                <a16:creationId xmlns:a16="http://schemas.microsoft.com/office/drawing/2014/main" id="{A4D8307E-9451-4CB8-8EA5-BF6D436978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42619" y="1683678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0" name="Rectangle 2">
            <a:extLst>
              <a:ext uri="{FF2B5EF4-FFF2-40B4-BE49-F238E27FC236}">
                <a16:creationId xmlns:a16="http://schemas.microsoft.com/office/drawing/2014/main" id="{EB4048E2-A535-4F5F-94C4-B386CED887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52332" y="1866382"/>
            <a:ext cx="32655093" cy="843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1" name="Rectangle 2">
            <a:extLst>
              <a:ext uri="{FF2B5EF4-FFF2-40B4-BE49-F238E27FC236}">
                <a16:creationId xmlns:a16="http://schemas.microsoft.com/office/drawing/2014/main" id="{53C1111D-8DBE-40AE-AC52-B2DDACF3E7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7498" y="2231889"/>
            <a:ext cx="34735738" cy="939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2" name="Rectangle 4">
            <a:extLst>
              <a:ext uri="{FF2B5EF4-FFF2-40B4-BE49-F238E27FC236}">
                <a16:creationId xmlns:a16="http://schemas.microsoft.com/office/drawing/2014/main" id="{8FFC150C-4BC2-49DE-BED1-8548497D7E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3" name="Rectangle 6">
            <a:extLst>
              <a:ext uri="{FF2B5EF4-FFF2-40B4-BE49-F238E27FC236}">
                <a16:creationId xmlns:a16="http://schemas.microsoft.com/office/drawing/2014/main" id="{D6E80C7B-F075-43DF-B919-B06C4FE728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8200" y="5047311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4" name="Rectangle 2">
            <a:extLst>
              <a:ext uri="{FF2B5EF4-FFF2-40B4-BE49-F238E27FC236}">
                <a16:creationId xmlns:a16="http://schemas.microsoft.com/office/drawing/2014/main" id="{CDC7472B-A4B8-47A8-BA2B-6E40841F3C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59354" y="562715"/>
            <a:ext cx="36861254" cy="798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71686" name="그림 71685">
            <a:extLst>
              <a:ext uri="{FF2B5EF4-FFF2-40B4-BE49-F238E27FC236}">
                <a16:creationId xmlns:a16="http://schemas.microsoft.com/office/drawing/2014/main" id="{95D02705-9353-47B7-94F2-380B4EDE67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0895" y="2844023"/>
            <a:ext cx="6724650" cy="5219700"/>
          </a:xfrm>
          <a:prstGeom prst="rect">
            <a:avLst/>
          </a:prstGeom>
        </p:spPr>
      </p:pic>
      <p:pic>
        <p:nvPicPr>
          <p:cNvPr id="71689" name="그림 71688">
            <a:extLst>
              <a:ext uri="{FF2B5EF4-FFF2-40B4-BE49-F238E27FC236}">
                <a16:creationId xmlns:a16="http://schemas.microsoft.com/office/drawing/2014/main" id="{504DEFFE-D23E-4159-9F55-2F4B2693DE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09641" y="3048810"/>
            <a:ext cx="6848475" cy="4810125"/>
          </a:xfrm>
          <a:prstGeom prst="rect">
            <a:avLst/>
          </a:prstGeom>
        </p:spPr>
      </p:pic>
      <p:sp>
        <p:nvSpPr>
          <p:cNvPr id="71688" name="슬라이드 번호 개체 틀 71687">
            <a:extLst>
              <a:ext uri="{FF2B5EF4-FFF2-40B4-BE49-F238E27FC236}">
                <a16:creationId xmlns:a16="http://schemas.microsoft.com/office/drawing/2014/main" id="{D9AC4BA2-B20E-4331-AE79-38AC9DE4A1D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5773400" y="34290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6988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282</TotalTime>
  <Words>1404</Words>
  <Application>Microsoft Office PowerPoint</Application>
  <PresentationFormat>사용자 지정</PresentationFormat>
  <Paragraphs>442</Paragraphs>
  <Slides>109</Slides>
  <Notes>94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109</vt:i4>
      </vt:variant>
    </vt:vector>
  </HeadingPairs>
  <TitlesOfParts>
    <vt:vector size="116" baseType="lpstr">
      <vt:lpstr>Malgun Gothic Semilight</vt:lpstr>
      <vt:lpstr>나눔스퀘어 Bold</vt:lpstr>
      <vt:lpstr>맑은 고딕</vt:lpstr>
      <vt:lpstr>함초롬바탕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배민정</cp:lastModifiedBy>
  <cp:revision>48</cp:revision>
  <dcterms:created xsi:type="dcterms:W3CDTF">2021-06-04T06:24:03Z</dcterms:created>
  <dcterms:modified xsi:type="dcterms:W3CDTF">2021-06-04T12:27:13Z</dcterms:modified>
</cp:coreProperties>
</file>